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49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749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14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25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2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91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7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9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33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48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57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D875F-1B38-4820-A7C7-63A57150A99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BFCA2-0219-4FDB-AF39-037805650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09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48"/>
            <a:ext cx="4877481" cy="247684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язки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93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1663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вільного доступу до інформації про стан довкілля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947629"/>
            <a:ext cx="828092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uk-UA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uk-UA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екологічну інформацію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(або право вільного доступу до інформації про стан довкілля чи на одержання повної, достовірної інформації про стан довкілля) є складовою конституційного права на безпечне для життя та здоров’я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довкілля та закріплено у:</a:t>
            </a:r>
          </a:p>
          <a:p>
            <a:pPr marL="285750" indent="-285750" algn="just">
              <a:buFontTx/>
              <a:buChar char="-"/>
            </a:pP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50 Конституції </a:t>
            </a: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України;</a:t>
            </a:r>
          </a:p>
          <a:p>
            <a:pPr marL="285750" indent="-285750">
              <a:buFontTx/>
              <a:buChar char="-"/>
            </a:pP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 Закону України «Про охорону навколишнього природного </a:t>
            </a: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середовища»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Орхуській</a:t>
            </a: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конвенції</a:t>
            </a:r>
            <a:endParaRPr lang="ru-RU" sz="16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вільний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доступ до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обмежень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480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1663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Інформація </a:t>
            </a: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 стан </a:t>
            </a:r>
            <a:r>
              <a:rPr lang="vi-VN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 природного середовища</a:t>
            </a:r>
            <a:r>
              <a:rPr lang="vi-VN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екологічна інформація</a:t>
            </a:r>
            <a:r>
              <a:rPr lang="vi-VN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947629"/>
            <a:ext cx="828092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1600" i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vi-VN" sz="1600" i="1" dirty="0">
                <a:latin typeface="Times New Roman" pitchFamily="18" charset="0"/>
                <a:cs typeface="Times New Roman" pitchFamily="18" charset="0"/>
              </a:rPr>
              <a:t>визначенням 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Закону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vi-VN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будь-яка 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vi-VN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в письмовій, аудіовізуальній, електронній чи іншій матеріальній формі</a:t>
            </a:r>
            <a:r>
              <a:rPr lang="vi-VN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600" dirty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1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стан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навколишнього природного середовища чи його об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єктів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– землі, вод, надр, атмосферного повітря, рослинного і тваринного світу та рівні їх забруднення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біологічне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різноманіття і його компоненти, включаючи генетично видозмінені організми та їх взаємодію із об’єктами навколишнього природного середовища;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джерела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фактори, матеріали, речовини, продукцію, енергію, фізичні фактори (шум, вібрацію, електромагнітне випромінювання, радіацію), які впливають або можуть вплинути на стан навколишнього природного середовища та здоров’я людей;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загрозу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виникнення і причини надзвичайних екологічних ситуацій, результати ліквідації цих явищ, рекомендації щодо заходів, спрямованих на зменшення їх негативного впливу на природні об’єкти та здоров’я людей;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екологічні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прогнози, плани і програми, заходи, в тому числі адміністративні, державну екологічну політику, законодавство про охорону навколишнього природного середовища;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витрати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пов’язані із здійсненням природоохоронних заходів за рахунок фондів охорони навколишнього природного середовища, інших джерел фінансування, економічний аналіз, проведений у процесі прийняття рішень з питань, що стосуються довкілля.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97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0807" y="6345374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476672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джерелами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екологічної інформації: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дані моніторингу довкілля, кадастрів природних ресурсів, реєстри, автоматизовані бази даних, архіви, а також довідки, що видаються уповноваженими на те органами державної влади, органами місцевого самоврядування, окремими посадовими особами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Google Shape;7167;p92">
            <a:extLst>
              <a:ext uri="{FF2B5EF4-FFF2-40B4-BE49-F238E27FC236}">
                <a16:creationId xmlns:a16="http://schemas.microsoft.com/office/drawing/2014/main" xmlns="" id="{2040BBAA-6AA2-4187-95AC-19C64E1DCB4B}"/>
              </a:ext>
            </a:extLst>
          </p:cNvPr>
          <p:cNvSpPr/>
          <p:nvPr/>
        </p:nvSpPr>
        <p:spPr>
          <a:xfrm>
            <a:off x="7524328" y="161459"/>
            <a:ext cx="664722" cy="630425"/>
          </a:xfrm>
          <a:custGeom>
            <a:avLst/>
            <a:gdLst/>
            <a:ahLst/>
            <a:cxnLst/>
            <a:rect l="l" t="t" r="r" b="b"/>
            <a:pathLst>
              <a:path w="11689" h="11658" extrusionOk="0">
                <a:moveTo>
                  <a:pt x="5829" y="2458"/>
                </a:moveTo>
                <a:cubicBezTo>
                  <a:pt x="6207" y="2458"/>
                  <a:pt x="6491" y="2773"/>
                  <a:pt x="6491" y="3120"/>
                </a:cubicBezTo>
                <a:cubicBezTo>
                  <a:pt x="6522" y="3466"/>
                  <a:pt x="6207" y="3781"/>
                  <a:pt x="5829" y="3781"/>
                </a:cubicBezTo>
                <a:cubicBezTo>
                  <a:pt x="5419" y="3781"/>
                  <a:pt x="5136" y="3466"/>
                  <a:pt x="5136" y="3120"/>
                </a:cubicBezTo>
                <a:cubicBezTo>
                  <a:pt x="5136" y="2742"/>
                  <a:pt x="5482" y="2458"/>
                  <a:pt x="5829" y="2458"/>
                </a:cubicBezTo>
                <a:close/>
                <a:moveTo>
                  <a:pt x="5860" y="4474"/>
                </a:moveTo>
                <a:cubicBezTo>
                  <a:pt x="6238" y="4474"/>
                  <a:pt x="6522" y="4789"/>
                  <a:pt x="6522" y="5136"/>
                </a:cubicBezTo>
                <a:lnTo>
                  <a:pt x="6522" y="8570"/>
                </a:lnTo>
                <a:cubicBezTo>
                  <a:pt x="6522" y="8948"/>
                  <a:pt x="6207" y="9232"/>
                  <a:pt x="5860" y="9232"/>
                </a:cubicBezTo>
                <a:cubicBezTo>
                  <a:pt x="5451" y="9232"/>
                  <a:pt x="5199" y="8917"/>
                  <a:pt x="5199" y="8570"/>
                </a:cubicBezTo>
                <a:lnTo>
                  <a:pt x="5199" y="5136"/>
                </a:lnTo>
                <a:cubicBezTo>
                  <a:pt x="5199" y="4726"/>
                  <a:pt x="5514" y="4474"/>
                  <a:pt x="5860" y="4474"/>
                </a:cubicBezTo>
                <a:close/>
                <a:moveTo>
                  <a:pt x="5829" y="1"/>
                </a:moveTo>
                <a:cubicBezTo>
                  <a:pt x="2615" y="1"/>
                  <a:pt x="0" y="2647"/>
                  <a:pt x="0" y="5829"/>
                </a:cubicBezTo>
                <a:cubicBezTo>
                  <a:pt x="0" y="9043"/>
                  <a:pt x="2615" y="11657"/>
                  <a:pt x="5829" y="11657"/>
                </a:cubicBezTo>
                <a:cubicBezTo>
                  <a:pt x="9011" y="11657"/>
                  <a:pt x="11657" y="9043"/>
                  <a:pt x="11657" y="5829"/>
                </a:cubicBezTo>
                <a:cubicBezTo>
                  <a:pt x="11689" y="2647"/>
                  <a:pt x="9042" y="1"/>
                  <a:pt x="5829" y="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492896"/>
            <a:ext cx="878497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Доступ до екологічної інформації здійснюється в порядку, передбаченому Законом України «Про доступ до публічної інформації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Запитувач має право звернутися до розпорядника інформації із запитом незалежно від того, стосується ця інформація його особисто чи ні, без пояснення причини подання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запиту.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Запит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 інформацію може бути індивідуальним або колективним.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Запити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можуть подаватися в усній, письмовій чи іншій формі (поштою, факсом, телефоном, електронною поштою) на вибір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запитувача.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Письмовий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запит подається в довільній формі.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044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0807" y="6345374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476672"/>
            <a:ext cx="828092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Запит на інформацію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 містити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 (найменування) запитувача, поштову адресу або адресу електронної пошти, а також номер засобу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язку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якщо такий є;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2) загальний опис інформації або вид, назву, реквізити чи зміст документа, щодо якого зроблено запит, якщо запитувачу це відомо;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3) підпис і дату за умови подання запиту в письмовій формі.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165" y="3068960"/>
            <a:ext cx="878497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З метою спрощення процедури оформлення письмових запитів на інформацію особа може подавати запит шляхом </a:t>
            </a:r>
            <a:r>
              <a:rPr lang="uk-UA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заповнення відповідних </a:t>
            </a: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 запитів на інформацію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які можна отримати в розпорядника інформації та на офіційному веб-сайті відповідного розпорядника.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Зазначені </a:t>
            </a:r>
            <a:r>
              <a:rPr lang="uk-UA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 мають містити стислу інструкцію щодо процедури подання запиту на інформацію, її отримання тощо.</a:t>
            </a:r>
            <a:endParaRPr lang="ru-RU" sz="1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з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апити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щодо стану довкілля, аварій, катастроф, небезпечних природних явищ та інших надзвичайних подій, що сталися або можуть статись і загрожують безпеці громадян, відповідь має бути надана не пізніше </a:t>
            </a:r>
            <a:r>
              <a:rPr lang="uk-UA" sz="20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48 годин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з дня отримання запиту.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8989" r="90674">
                        <a14:foregroundMark x1="34382" y1="28711" x2="34382" y2="28711"/>
                        <a14:foregroundMark x1="50899" y1="12891" x2="50899" y2="12891"/>
                        <a14:foregroundMark x1="35169" y1="9961" x2="35169" y2="9961"/>
                        <a14:foregroundMark x1="67416" y1="9570" x2="67416" y2="9570"/>
                        <a14:foregroundMark x1="65506" y1="33789" x2="65506" y2="33789"/>
                        <a14:foregroundMark x1="58315" y1="41016" x2="58315" y2="410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808" y="332656"/>
            <a:ext cx="1229033" cy="70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710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0807" y="6345374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476672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Розпорядниками інформації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язані</a:t>
            </a:r>
            <a:r>
              <a:rPr lang="uk-UA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оприлюднювати та надавати за запитами інформацію є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1824" y="1678034"/>
            <a:ext cx="38780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uk-UA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суб’єкти владних повноважень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(органи державної влади, інші державні органи,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місцевого самоврядування, органи влади Автономної Республіки Крим, інші суб’єкти, що здійснюють владні управлінські функції відповідно до законодавства та рішення яких є обов’язковими для виконання);</a:t>
            </a:r>
          </a:p>
          <a:p>
            <a:pPr marL="285750" lvl="0" indent="-285750" algn="just">
              <a:buFontTx/>
              <a:buChar char="-"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2855" y="1693935"/>
            <a:ext cx="37591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суб’єкти господарювання,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які володіють інформацією про стан довкілля, інформацією про аварії, катастрофи, небезпечні природні явища та інші надзвичайні події, що сталися або можуть статися і загрожують здоров’ю та безпеці громадян.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pSp>
        <p:nvGrpSpPr>
          <p:cNvPr id="9" name="Google Shape;8723;p96">
            <a:extLst>
              <a:ext uri="{FF2B5EF4-FFF2-40B4-BE49-F238E27FC236}">
                <a16:creationId xmlns:a16="http://schemas.microsoft.com/office/drawing/2014/main" xmlns="" id="{01538113-EFF1-4DC0-B922-0984450C33E9}"/>
              </a:ext>
            </a:extLst>
          </p:cNvPr>
          <p:cNvGrpSpPr/>
          <p:nvPr/>
        </p:nvGrpSpPr>
        <p:grpSpPr>
          <a:xfrm>
            <a:off x="1880198" y="1266794"/>
            <a:ext cx="562215" cy="411240"/>
            <a:chOff x="-5971525" y="3273750"/>
            <a:chExt cx="292250" cy="290650"/>
          </a:xfrm>
          <a:solidFill>
            <a:schemeClr val="accent2">
              <a:lumMod val="50000"/>
            </a:schemeClr>
          </a:solidFill>
        </p:grpSpPr>
        <p:sp>
          <p:nvSpPr>
            <p:cNvPr id="10" name="Google Shape;8724;p96">
              <a:extLst>
                <a:ext uri="{FF2B5EF4-FFF2-40B4-BE49-F238E27FC236}">
                  <a16:creationId xmlns:a16="http://schemas.microsoft.com/office/drawing/2014/main" xmlns="" id="{0B690576-24BC-4A3E-BFB6-458F533D9A65}"/>
                </a:ext>
              </a:extLst>
            </p:cNvPr>
            <p:cNvSpPr/>
            <p:nvPr/>
          </p:nvSpPr>
          <p:spPr>
            <a:xfrm>
              <a:off x="-5868325" y="3273750"/>
              <a:ext cx="85075" cy="84300"/>
            </a:xfrm>
            <a:custGeom>
              <a:avLst/>
              <a:gdLst/>
              <a:ahLst/>
              <a:cxnLst/>
              <a:rect l="l" t="t" r="r" b="b"/>
              <a:pathLst>
                <a:path w="3403" h="3372" extrusionOk="0">
                  <a:moveTo>
                    <a:pt x="1701" y="0"/>
                  </a:moveTo>
                  <a:cubicBezTo>
                    <a:pt x="788" y="0"/>
                    <a:pt x="0" y="756"/>
                    <a:pt x="0" y="1702"/>
                  </a:cubicBezTo>
                  <a:cubicBezTo>
                    <a:pt x="0" y="2615"/>
                    <a:pt x="788" y="3371"/>
                    <a:pt x="1701" y="3371"/>
                  </a:cubicBezTo>
                  <a:cubicBezTo>
                    <a:pt x="2646" y="3371"/>
                    <a:pt x="3403" y="2615"/>
                    <a:pt x="3403" y="1702"/>
                  </a:cubicBezTo>
                  <a:cubicBezTo>
                    <a:pt x="3403" y="756"/>
                    <a:pt x="2646" y="0"/>
                    <a:pt x="17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11" name="Google Shape;8725;p96">
              <a:extLst>
                <a:ext uri="{FF2B5EF4-FFF2-40B4-BE49-F238E27FC236}">
                  <a16:creationId xmlns:a16="http://schemas.microsoft.com/office/drawing/2014/main" xmlns="" id="{66840CD8-7825-45A0-95A1-9D2B909F66B0}"/>
                </a:ext>
              </a:extLst>
            </p:cNvPr>
            <p:cNvSpPr/>
            <p:nvPr/>
          </p:nvSpPr>
          <p:spPr>
            <a:xfrm>
              <a:off x="-5971525" y="3308400"/>
              <a:ext cx="292250" cy="256000"/>
            </a:xfrm>
            <a:custGeom>
              <a:avLst/>
              <a:gdLst/>
              <a:ahLst/>
              <a:cxnLst/>
              <a:rect l="l" t="t" r="r" b="b"/>
              <a:pathLst>
                <a:path w="11690" h="10240" extrusionOk="0">
                  <a:moveTo>
                    <a:pt x="2049" y="1"/>
                  </a:moveTo>
                  <a:cubicBezTo>
                    <a:pt x="1324" y="1"/>
                    <a:pt x="694" y="599"/>
                    <a:pt x="694" y="1355"/>
                  </a:cubicBezTo>
                  <a:cubicBezTo>
                    <a:pt x="694" y="1733"/>
                    <a:pt x="852" y="2080"/>
                    <a:pt x="1072" y="2300"/>
                  </a:cubicBezTo>
                  <a:cubicBezTo>
                    <a:pt x="442" y="2647"/>
                    <a:pt x="1" y="3340"/>
                    <a:pt x="1" y="4096"/>
                  </a:cubicBezTo>
                  <a:lnTo>
                    <a:pt x="1" y="5766"/>
                  </a:lnTo>
                  <a:cubicBezTo>
                    <a:pt x="1" y="6207"/>
                    <a:pt x="284" y="6617"/>
                    <a:pt x="694" y="6774"/>
                  </a:cubicBezTo>
                  <a:lnTo>
                    <a:pt x="694" y="8538"/>
                  </a:lnTo>
                  <a:cubicBezTo>
                    <a:pt x="694" y="9074"/>
                    <a:pt x="1167" y="9546"/>
                    <a:pt x="1702" y="9546"/>
                  </a:cubicBezTo>
                  <a:lnTo>
                    <a:pt x="2364" y="9546"/>
                  </a:lnTo>
                  <a:cubicBezTo>
                    <a:pt x="2931" y="9546"/>
                    <a:pt x="3403" y="9074"/>
                    <a:pt x="3403" y="8538"/>
                  </a:cubicBezTo>
                  <a:lnTo>
                    <a:pt x="3403" y="6774"/>
                  </a:lnTo>
                  <a:cubicBezTo>
                    <a:pt x="3529" y="6711"/>
                    <a:pt x="3624" y="6648"/>
                    <a:pt x="3750" y="6522"/>
                  </a:cubicBezTo>
                  <a:cubicBezTo>
                    <a:pt x="3876" y="6585"/>
                    <a:pt x="3939" y="6680"/>
                    <a:pt x="4097" y="6774"/>
                  </a:cubicBezTo>
                  <a:lnTo>
                    <a:pt x="4097" y="9200"/>
                  </a:lnTo>
                  <a:cubicBezTo>
                    <a:pt x="4097" y="9735"/>
                    <a:pt x="4569" y="10240"/>
                    <a:pt x="5136" y="10240"/>
                  </a:cubicBezTo>
                  <a:lnTo>
                    <a:pt x="6522" y="10240"/>
                  </a:lnTo>
                  <a:cubicBezTo>
                    <a:pt x="7058" y="10240"/>
                    <a:pt x="7562" y="9767"/>
                    <a:pt x="7562" y="9200"/>
                  </a:cubicBezTo>
                  <a:lnTo>
                    <a:pt x="7562" y="6774"/>
                  </a:lnTo>
                  <a:cubicBezTo>
                    <a:pt x="7688" y="6711"/>
                    <a:pt x="7814" y="6648"/>
                    <a:pt x="7940" y="6522"/>
                  </a:cubicBezTo>
                  <a:cubicBezTo>
                    <a:pt x="8035" y="6585"/>
                    <a:pt x="8129" y="6680"/>
                    <a:pt x="8287" y="6774"/>
                  </a:cubicBezTo>
                  <a:lnTo>
                    <a:pt x="8287" y="8538"/>
                  </a:lnTo>
                  <a:cubicBezTo>
                    <a:pt x="8287" y="9074"/>
                    <a:pt x="8759" y="9546"/>
                    <a:pt x="9295" y="9546"/>
                  </a:cubicBezTo>
                  <a:lnTo>
                    <a:pt x="9988" y="9546"/>
                  </a:lnTo>
                  <a:cubicBezTo>
                    <a:pt x="10524" y="9546"/>
                    <a:pt x="10996" y="9074"/>
                    <a:pt x="10996" y="8538"/>
                  </a:cubicBezTo>
                  <a:lnTo>
                    <a:pt x="10996" y="6774"/>
                  </a:lnTo>
                  <a:cubicBezTo>
                    <a:pt x="11406" y="6617"/>
                    <a:pt x="11658" y="6238"/>
                    <a:pt x="11658" y="5766"/>
                  </a:cubicBezTo>
                  <a:lnTo>
                    <a:pt x="11658" y="4096"/>
                  </a:lnTo>
                  <a:cubicBezTo>
                    <a:pt x="11689" y="3340"/>
                    <a:pt x="11280" y="2678"/>
                    <a:pt x="10650" y="2300"/>
                  </a:cubicBezTo>
                  <a:cubicBezTo>
                    <a:pt x="10870" y="2080"/>
                    <a:pt x="11028" y="1733"/>
                    <a:pt x="11028" y="1355"/>
                  </a:cubicBezTo>
                  <a:cubicBezTo>
                    <a:pt x="11028" y="599"/>
                    <a:pt x="10398" y="1"/>
                    <a:pt x="9641" y="1"/>
                  </a:cubicBezTo>
                  <a:cubicBezTo>
                    <a:pt x="8917" y="1"/>
                    <a:pt x="8287" y="599"/>
                    <a:pt x="8287" y="1355"/>
                  </a:cubicBezTo>
                  <a:cubicBezTo>
                    <a:pt x="8287" y="1733"/>
                    <a:pt x="8444" y="2080"/>
                    <a:pt x="8665" y="2300"/>
                  </a:cubicBezTo>
                  <a:cubicBezTo>
                    <a:pt x="8444" y="2426"/>
                    <a:pt x="8224" y="2584"/>
                    <a:pt x="8066" y="2773"/>
                  </a:cubicBezTo>
                  <a:cubicBezTo>
                    <a:pt x="7972" y="2521"/>
                    <a:pt x="7751" y="2237"/>
                    <a:pt x="7562" y="2017"/>
                  </a:cubicBezTo>
                  <a:cubicBezTo>
                    <a:pt x="7216" y="2395"/>
                    <a:pt x="6743" y="2584"/>
                    <a:pt x="6239" y="2647"/>
                  </a:cubicBezTo>
                  <a:lnTo>
                    <a:pt x="6239" y="4380"/>
                  </a:lnTo>
                  <a:cubicBezTo>
                    <a:pt x="6239" y="4604"/>
                    <a:pt x="6043" y="4722"/>
                    <a:pt x="5851" y="4722"/>
                  </a:cubicBezTo>
                  <a:cubicBezTo>
                    <a:pt x="5665" y="4722"/>
                    <a:pt x="5483" y="4612"/>
                    <a:pt x="5483" y="4380"/>
                  </a:cubicBezTo>
                  <a:lnTo>
                    <a:pt x="5483" y="2647"/>
                  </a:lnTo>
                  <a:cubicBezTo>
                    <a:pt x="4979" y="2584"/>
                    <a:pt x="4506" y="2332"/>
                    <a:pt x="4160" y="2017"/>
                  </a:cubicBezTo>
                  <a:cubicBezTo>
                    <a:pt x="3908" y="2237"/>
                    <a:pt x="3750" y="2521"/>
                    <a:pt x="3624" y="2773"/>
                  </a:cubicBezTo>
                  <a:cubicBezTo>
                    <a:pt x="3466" y="2584"/>
                    <a:pt x="3277" y="2426"/>
                    <a:pt x="3057" y="2300"/>
                  </a:cubicBezTo>
                  <a:cubicBezTo>
                    <a:pt x="3277" y="2080"/>
                    <a:pt x="3435" y="1733"/>
                    <a:pt x="3435" y="1355"/>
                  </a:cubicBezTo>
                  <a:cubicBezTo>
                    <a:pt x="3435" y="599"/>
                    <a:pt x="2805" y="1"/>
                    <a:pt x="20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2" name="Google Shape;4957;p88">
            <a:extLst>
              <a:ext uri="{FF2B5EF4-FFF2-40B4-BE49-F238E27FC236}">
                <a16:creationId xmlns:a16="http://schemas.microsoft.com/office/drawing/2014/main" xmlns="" id="{2C4D873E-6D78-44D1-A6BF-D8BFC5CBCB94}"/>
              </a:ext>
            </a:extLst>
          </p:cNvPr>
          <p:cNvGrpSpPr/>
          <p:nvPr/>
        </p:nvGrpSpPr>
        <p:grpSpPr>
          <a:xfrm>
            <a:off x="6441346" y="1056933"/>
            <a:ext cx="651068" cy="618092"/>
            <a:chOff x="-59502375" y="1904375"/>
            <a:chExt cx="319000" cy="319500"/>
          </a:xfrm>
          <a:solidFill>
            <a:schemeClr val="accent2">
              <a:lumMod val="50000"/>
            </a:schemeClr>
          </a:solidFill>
        </p:grpSpPr>
        <p:sp>
          <p:nvSpPr>
            <p:cNvPr id="13" name="Google Shape;4958;p88">
              <a:extLst>
                <a:ext uri="{FF2B5EF4-FFF2-40B4-BE49-F238E27FC236}">
                  <a16:creationId xmlns:a16="http://schemas.microsoft.com/office/drawing/2014/main" xmlns="" id="{F053459A-BACD-4FA2-9A10-9E5107F040FF}"/>
                </a:ext>
              </a:extLst>
            </p:cNvPr>
            <p:cNvSpPr/>
            <p:nvPr/>
          </p:nvSpPr>
          <p:spPr>
            <a:xfrm>
              <a:off x="-59455125" y="2097050"/>
              <a:ext cx="227650" cy="62225"/>
            </a:xfrm>
            <a:custGeom>
              <a:avLst/>
              <a:gdLst/>
              <a:ahLst/>
              <a:cxnLst/>
              <a:rect l="l" t="t" r="r" b="b"/>
              <a:pathLst>
                <a:path w="9106" h="2489" extrusionOk="0">
                  <a:moveTo>
                    <a:pt x="1670" y="819"/>
                  </a:moveTo>
                  <a:lnTo>
                    <a:pt x="1670" y="1670"/>
                  </a:lnTo>
                  <a:lnTo>
                    <a:pt x="820" y="1670"/>
                  </a:lnTo>
                  <a:lnTo>
                    <a:pt x="820" y="819"/>
                  </a:lnTo>
                  <a:close/>
                  <a:moveTo>
                    <a:pt x="3309" y="819"/>
                  </a:moveTo>
                  <a:lnTo>
                    <a:pt x="3309" y="1670"/>
                  </a:lnTo>
                  <a:lnTo>
                    <a:pt x="2489" y="1670"/>
                  </a:lnTo>
                  <a:lnTo>
                    <a:pt x="2489" y="819"/>
                  </a:lnTo>
                  <a:close/>
                  <a:moveTo>
                    <a:pt x="4978" y="819"/>
                  </a:moveTo>
                  <a:lnTo>
                    <a:pt x="4978" y="1670"/>
                  </a:lnTo>
                  <a:lnTo>
                    <a:pt x="4128" y="1670"/>
                  </a:lnTo>
                  <a:lnTo>
                    <a:pt x="4128" y="819"/>
                  </a:lnTo>
                  <a:close/>
                  <a:moveTo>
                    <a:pt x="6617" y="819"/>
                  </a:moveTo>
                  <a:lnTo>
                    <a:pt x="6617" y="1670"/>
                  </a:lnTo>
                  <a:lnTo>
                    <a:pt x="5798" y="1670"/>
                  </a:lnTo>
                  <a:lnTo>
                    <a:pt x="5798" y="819"/>
                  </a:lnTo>
                  <a:close/>
                  <a:moveTo>
                    <a:pt x="8286" y="819"/>
                  </a:moveTo>
                  <a:lnTo>
                    <a:pt x="8286" y="1670"/>
                  </a:lnTo>
                  <a:lnTo>
                    <a:pt x="7436" y="1670"/>
                  </a:lnTo>
                  <a:lnTo>
                    <a:pt x="7436" y="819"/>
                  </a:lnTo>
                  <a:close/>
                  <a:moveTo>
                    <a:pt x="410" y="0"/>
                  </a:moveTo>
                  <a:cubicBezTo>
                    <a:pt x="158" y="0"/>
                    <a:pt x="1" y="189"/>
                    <a:pt x="1" y="410"/>
                  </a:cubicBezTo>
                  <a:lnTo>
                    <a:pt x="1" y="2048"/>
                  </a:lnTo>
                  <a:cubicBezTo>
                    <a:pt x="1" y="2300"/>
                    <a:pt x="190" y="2489"/>
                    <a:pt x="410" y="2489"/>
                  </a:cubicBezTo>
                  <a:lnTo>
                    <a:pt x="8664" y="2489"/>
                  </a:lnTo>
                  <a:cubicBezTo>
                    <a:pt x="8917" y="2489"/>
                    <a:pt x="9106" y="2300"/>
                    <a:pt x="9106" y="2048"/>
                  </a:cubicBezTo>
                  <a:lnTo>
                    <a:pt x="9106" y="410"/>
                  </a:lnTo>
                  <a:cubicBezTo>
                    <a:pt x="9106" y="158"/>
                    <a:pt x="8917" y="0"/>
                    <a:pt x="86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959;p88">
              <a:extLst>
                <a:ext uri="{FF2B5EF4-FFF2-40B4-BE49-F238E27FC236}">
                  <a16:creationId xmlns:a16="http://schemas.microsoft.com/office/drawing/2014/main" xmlns="" id="{33B7C00A-1494-4B12-998C-E27216AB917E}"/>
                </a:ext>
              </a:extLst>
            </p:cNvPr>
            <p:cNvSpPr/>
            <p:nvPr/>
          </p:nvSpPr>
          <p:spPr>
            <a:xfrm>
              <a:off x="-59502375" y="1966300"/>
              <a:ext cx="319000" cy="257575"/>
            </a:xfrm>
            <a:custGeom>
              <a:avLst/>
              <a:gdLst/>
              <a:ahLst/>
              <a:cxnLst/>
              <a:rect l="l" t="t" r="r" b="b"/>
              <a:pathLst>
                <a:path w="12760" h="10303" extrusionOk="0">
                  <a:moveTo>
                    <a:pt x="8633" y="1639"/>
                  </a:moveTo>
                  <a:lnTo>
                    <a:pt x="8633" y="3592"/>
                  </a:lnTo>
                  <a:lnTo>
                    <a:pt x="7814" y="3592"/>
                  </a:lnTo>
                  <a:lnTo>
                    <a:pt x="7814" y="1639"/>
                  </a:lnTo>
                  <a:close/>
                  <a:moveTo>
                    <a:pt x="11941" y="819"/>
                  </a:moveTo>
                  <a:lnTo>
                    <a:pt x="11941" y="3592"/>
                  </a:lnTo>
                  <a:lnTo>
                    <a:pt x="11122" y="3592"/>
                  </a:lnTo>
                  <a:lnTo>
                    <a:pt x="11122" y="819"/>
                  </a:lnTo>
                  <a:close/>
                  <a:moveTo>
                    <a:pt x="5041" y="3119"/>
                  </a:moveTo>
                  <a:lnTo>
                    <a:pt x="5041" y="3970"/>
                  </a:lnTo>
                  <a:cubicBezTo>
                    <a:pt x="5041" y="4222"/>
                    <a:pt x="5230" y="4411"/>
                    <a:pt x="5482" y="4411"/>
                  </a:cubicBezTo>
                  <a:lnTo>
                    <a:pt x="11941" y="4411"/>
                  </a:lnTo>
                  <a:lnTo>
                    <a:pt x="11941" y="9357"/>
                  </a:lnTo>
                  <a:lnTo>
                    <a:pt x="914" y="9357"/>
                  </a:lnTo>
                  <a:lnTo>
                    <a:pt x="914" y="4222"/>
                  </a:lnTo>
                  <a:lnTo>
                    <a:pt x="2552" y="3119"/>
                  </a:lnTo>
                  <a:lnTo>
                    <a:pt x="2552" y="3970"/>
                  </a:lnTo>
                  <a:cubicBezTo>
                    <a:pt x="2552" y="4207"/>
                    <a:pt x="2767" y="4373"/>
                    <a:pt x="2980" y="4373"/>
                  </a:cubicBezTo>
                  <a:cubicBezTo>
                    <a:pt x="3050" y="4373"/>
                    <a:pt x="3120" y="4355"/>
                    <a:pt x="3182" y="4316"/>
                  </a:cubicBezTo>
                  <a:lnTo>
                    <a:pt x="5041" y="3119"/>
                  </a:lnTo>
                  <a:close/>
                  <a:moveTo>
                    <a:pt x="10712" y="0"/>
                  </a:moveTo>
                  <a:cubicBezTo>
                    <a:pt x="10491" y="0"/>
                    <a:pt x="10334" y="189"/>
                    <a:pt x="10334" y="441"/>
                  </a:cubicBezTo>
                  <a:lnTo>
                    <a:pt x="10334" y="3592"/>
                  </a:lnTo>
                  <a:lnTo>
                    <a:pt x="9483" y="3592"/>
                  </a:lnTo>
                  <a:lnTo>
                    <a:pt x="9483" y="1261"/>
                  </a:lnTo>
                  <a:cubicBezTo>
                    <a:pt x="9483" y="1008"/>
                    <a:pt x="9294" y="819"/>
                    <a:pt x="9074" y="819"/>
                  </a:cubicBezTo>
                  <a:lnTo>
                    <a:pt x="7404" y="819"/>
                  </a:lnTo>
                  <a:cubicBezTo>
                    <a:pt x="7183" y="819"/>
                    <a:pt x="6963" y="1008"/>
                    <a:pt x="6963" y="1261"/>
                  </a:cubicBezTo>
                  <a:lnTo>
                    <a:pt x="6963" y="3592"/>
                  </a:lnTo>
                  <a:lnTo>
                    <a:pt x="5860" y="3592"/>
                  </a:lnTo>
                  <a:lnTo>
                    <a:pt x="5860" y="2363"/>
                  </a:lnTo>
                  <a:cubicBezTo>
                    <a:pt x="5860" y="2206"/>
                    <a:pt x="5797" y="2080"/>
                    <a:pt x="5640" y="2017"/>
                  </a:cubicBezTo>
                  <a:cubicBezTo>
                    <a:pt x="5581" y="1973"/>
                    <a:pt x="5509" y="1949"/>
                    <a:pt x="5436" y="1949"/>
                  </a:cubicBezTo>
                  <a:cubicBezTo>
                    <a:pt x="5352" y="1949"/>
                    <a:pt x="5266" y="1981"/>
                    <a:pt x="5199" y="2048"/>
                  </a:cubicBezTo>
                  <a:lnTo>
                    <a:pt x="3340" y="3245"/>
                  </a:lnTo>
                  <a:lnTo>
                    <a:pt x="3340" y="2395"/>
                  </a:lnTo>
                  <a:cubicBezTo>
                    <a:pt x="3340" y="2237"/>
                    <a:pt x="3277" y="2111"/>
                    <a:pt x="3119" y="2048"/>
                  </a:cubicBezTo>
                  <a:cubicBezTo>
                    <a:pt x="3061" y="2004"/>
                    <a:pt x="2989" y="1981"/>
                    <a:pt x="2916" y="1981"/>
                  </a:cubicBezTo>
                  <a:cubicBezTo>
                    <a:pt x="2831" y="1981"/>
                    <a:pt x="2746" y="2012"/>
                    <a:pt x="2678" y="2080"/>
                  </a:cubicBezTo>
                  <a:lnTo>
                    <a:pt x="189" y="3718"/>
                  </a:lnTo>
                  <a:cubicBezTo>
                    <a:pt x="95" y="3812"/>
                    <a:pt x="0" y="3938"/>
                    <a:pt x="0" y="4096"/>
                  </a:cubicBezTo>
                  <a:lnTo>
                    <a:pt x="0" y="9861"/>
                  </a:lnTo>
                  <a:cubicBezTo>
                    <a:pt x="0" y="10113"/>
                    <a:pt x="189" y="10302"/>
                    <a:pt x="441" y="10302"/>
                  </a:cubicBezTo>
                  <a:lnTo>
                    <a:pt x="12287" y="10302"/>
                  </a:lnTo>
                  <a:cubicBezTo>
                    <a:pt x="12539" y="10302"/>
                    <a:pt x="12697" y="10113"/>
                    <a:pt x="12697" y="9861"/>
                  </a:cubicBezTo>
                  <a:lnTo>
                    <a:pt x="12697" y="504"/>
                  </a:lnTo>
                  <a:cubicBezTo>
                    <a:pt x="12760" y="158"/>
                    <a:pt x="12602" y="0"/>
                    <a:pt x="123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960;p88">
              <a:extLst>
                <a:ext uri="{FF2B5EF4-FFF2-40B4-BE49-F238E27FC236}">
                  <a16:creationId xmlns:a16="http://schemas.microsoft.com/office/drawing/2014/main" xmlns="" id="{55A9B628-435A-46E5-8743-2F3C19D312C7}"/>
                </a:ext>
              </a:extLst>
            </p:cNvPr>
            <p:cNvSpPr/>
            <p:nvPr/>
          </p:nvSpPr>
          <p:spPr>
            <a:xfrm>
              <a:off x="-59322800" y="1904375"/>
              <a:ext cx="106350" cy="41175"/>
            </a:xfrm>
            <a:custGeom>
              <a:avLst/>
              <a:gdLst/>
              <a:ahLst/>
              <a:cxnLst/>
              <a:rect l="l" t="t" r="r" b="b"/>
              <a:pathLst>
                <a:path w="4254" h="1647" extrusionOk="0">
                  <a:moveTo>
                    <a:pt x="1291" y="0"/>
                  </a:moveTo>
                  <a:cubicBezTo>
                    <a:pt x="890" y="0"/>
                    <a:pt x="485" y="181"/>
                    <a:pt x="158" y="556"/>
                  </a:cubicBezTo>
                  <a:cubicBezTo>
                    <a:pt x="0" y="713"/>
                    <a:pt x="32" y="965"/>
                    <a:pt x="189" y="1123"/>
                  </a:cubicBezTo>
                  <a:cubicBezTo>
                    <a:pt x="265" y="1198"/>
                    <a:pt x="369" y="1237"/>
                    <a:pt x="474" y="1237"/>
                  </a:cubicBezTo>
                  <a:cubicBezTo>
                    <a:pt x="589" y="1237"/>
                    <a:pt x="706" y="1190"/>
                    <a:pt x="788" y="1091"/>
                  </a:cubicBezTo>
                  <a:cubicBezTo>
                    <a:pt x="946" y="918"/>
                    <a:pt x="1119" y="831"/>
                    <a:pt x="1292" y="831"/>
                  </a:cubicBezTo>
                  <a:cubicBezTo>
                    <a:pt x="1465" y="831"/>
                    <a:pt x="1639" y="918"/>
                    <a:pt x="1796" y="1091"/>
                  </a:cubicBezTo>
                  <a:cubicBezTo>
                    <a:pt x="2115" y="1457"/>
                    <a:pt x="2530" y="1646"/>
                    <a:pt x="2948" y="1646"/>
                  </a:cubicBezTo>
                  <a:cubicBezTo>
                    <a:pt x="3357" y="1646"/>
                    <a:pt x="3769" y="1465"/>
                    <a:pt x="4096" y="1091"/>
                  </a:cubicBezTo>
                  <a:cubicBezTo>
                    <a:pt x="4254" y="902"/>
                    <a:pt x="4191" y="650"/>
                    <a:pt x="4033" y="493"/>
                  </a:cubicBezTo>
                  <a:cubicBezTo>
                    <a:pt x="3975" y="420"/>
                    <a:pt x="3885" y="381"/>
                    <a:pt x="3788" y="381"/>
                  </a:cubicBezTo>
                  <a:cubicBezTo>
                    <a:pt x="3674" y="381"/>
                    <a:pt x="3551" y="436"/>
                    <a:pt x="3466" y="556"/>
                  </a:cubicBezTo>
                  <a:cubicBezTo>
                    <a:pt x="3308" y="729"/>
                    <a:pt x="3127" y="815"/>
                    <a:pt x="2946" y="815"/>
                  </a:cubicBezTo>
                  <a:cubicBezTo>
                    <a:pt x="2765" y="815"/>
                    <a:pt x="2584" y="729"/>
                    <a:pt x="2426" y="556"/>
                  </a:cubicBezTo>
                  <a:cubicBezTo>
                    <a:pt x="2108" y="189"/>
                    <a:pt x="1701" y="0"/>
                    <a:pt x="12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06796" y="4581128"/>
            <a:ext cx="85116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Корисним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інструментом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громадськістю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контролю у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Інспекційний</a:t>
            </a:r>
            <a:r>
              <a:rPr lang="ru-RU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портал </a:t>
            </a:r>
            <a:r>
              <a:rPr lang="en-US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inspections.gov.ua</a:t>
            </a:r>
            <a:r>
              <a:rPr lang="ru-RU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Зазначений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ресурс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важливої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 заходи державного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(контролю),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комплексних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державного контролю на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майбутній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512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0807" y="6345374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2761" y="50703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кого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звертатись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Ваші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порушено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6737" y="626767"/>
            <a:ext cx="842493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Міністерство захисту довкілля та природних ресурсів України – </a:t>
            </a:r>
            <a:r>
              <a:rPr lang="uk-UA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центральний орган виконавчої влади, який </a:t>
            </a:r>
            <a:r>
              <a:rPr lang="uk-UA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еалізує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природного.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ради, 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несуть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стан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в межах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реалізують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полтики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інспекція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(та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територіальні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- 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нагляд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(контроль) у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безпечності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санітарного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санітарного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епідемічного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благополуччя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контролю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шкідливий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57759" y="4659215"/>
            <a:ext cx="6408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Порушені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поновлені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судовому порядку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захищаються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відновлюються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судовому порядку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86" b="94286" l="10000" r="90000">
                        <a14:foregroundMark x1="46923" y1="83714" x2="46923" y2="83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825" y="4659215"/>
            <a:ext cx="590178" cy="158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14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0807" y="6345374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1"/>
            <a:ext cx="2268252" cy="15121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55776" y="188640"/>
            <a:ext cx="61926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101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арламентський</a:t>
            </a: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додержанням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конституційних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прав і свобод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громадянина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прав кожного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в межах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юрисдикції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постійній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Уповноважений</a:t>
            </a:r>
            <a:r>
              <a:rPr lang="ru-RU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16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прав </a:t>
            </a:r>
            <a:r>
              <a:rPr lang="ru-RU" sz="16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﻿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2132856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Сферою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Закону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прав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 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прав і свобод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громадянина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громадянином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іноземцем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особою без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та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органами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органами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посадовими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службовими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особами.</a:t>
            </a:r>
          </a:p>
          <a:p>
            <a:pPr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звернутися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письмовій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року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але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прав і свобод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громадянина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захистом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прав.</a:t>
            </a:r>
          </a:p>
          <a:p>
            <a:pPr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доповнює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конституційних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прав і свобод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громадянина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відміня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тягне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перегляду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поновлення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порушених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прав і свобод.</a:t>
            </a:r>
          </a:p>
          <a:p>
            <a:pPr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Уповноважений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розглядає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тих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звернень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розглядаються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судами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зупиняє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розпочатий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розгляд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заінтересована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особа подала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позов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заяву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скаргу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суду.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06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404664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кого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звертатись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Ваші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порушено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980728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Міністерство захисту довкілля та природних ресурсів України – </a:t>
            </a:r>
            <a:r>
              <a:rPr lang="uk-UA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центральний орган виконавчої влади, який </a:t>
            </a:r>
            <a:r>
              <a:rPr lang="uk-UA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еалізує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природного</a:t>
            </a: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середовища.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ради, 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несуть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стан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в межах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реалізують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полтики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інспекція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(та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територіальні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- 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нагляд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(контроль) у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безпечності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санітарного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санітарного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епідемічного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благополуччя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контролю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шкідливий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8566" y="5013176"/>
            <a:ext cx="6408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Порушені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поновлені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судовому порядку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захищаються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відновлюються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судовому порядку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86" b="94286" l="10000" r="90000">
                        <a14:foregroundMark x1="46923" y1="83714" x2="46923" y2="83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013176"/>
            <a:ext cx="590178" cy="158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07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Нормативно-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прироохоронного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нормативно-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Конституція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Водний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Лісовий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«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>
              <a:spcAft>
                <a:spcPts val="1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>
              <a:spcAft>
                <a:spcPts val="1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атмосферного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>
              <a:spcAft>
                <a:spcPts val="1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санітарного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епідеміологічного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благополуччя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>
              <a:spcAft>
                <a:spcPts val="100"/>
              </a:spcAft>
            </a:pP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19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endParaRPr lang="ru-RU" sz="19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endParaRPr lang="ru-RU" sz="2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Орхуська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конвенція</a:t>
            </a:r>
            <a:endParaRPr lang="ru-RU" sz="2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  <a:buNone/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Конвенція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транскордонне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відстані</a:t>
            </a:r>
            <a:endParaRPr lang="ru-RU" sz="2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  <a:buNone/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Конвенція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біологічного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різноманіття</a:t>
            </a:r>
            <a:endParaRPr lang="ru-RU" sz="2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  <a:buNone/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Кіотський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протокол до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Рамкової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конвенції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ООН про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клімату</a:t>
            </a:r>
            <a:endParaRPr lang="ru-RU" sz="2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endParaRPr lang="ru-RU" sz="21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100"/>
              </a:spcAft>
            </a:pP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endParaRPr lang="ru-RU" sz="2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96944" cy="1512168"/>
          </a:xfrm>
        </p:spPr>
        <p:txBody>
          <a:bodyPr>
            <a:normAutofit/>
          </a:bodyPr>
          <a:lstStyle/>
          <a:p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Орухська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конвенція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289" y="1739129"/>
            <a:ext cx="43924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0225" algn="just"/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є одним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пріоритетів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0225"/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Яскравим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прикладом є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Конвенція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Європейської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ООН «Про доступ до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участь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громадськості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доступ до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правосуддя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стосуються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червня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1998 р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м.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Орхусі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Данія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91034" y="1582175"/>
            <a:ext cx="42294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Орухської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конвенції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Google Shape;7167;p92">
            <a:extLst>
              <a:ext uri="{FF2B5EF4-FFF2-40B4-BE49-F238E27FC236}">
                <a16:creationId xmlns:a16="http://schemas.microsoft.com/office/drawing/2014/main" xmlns="" id="{2040BBAA-6AA2-4187-95AC-19C64E1DCB4B}"/>
              </a:ext>
            </a:extLst>
          </p:cNvPr>
          <p:cNvSpPr/>
          <p:nvPr/>
        </p:nvSpPr>
        <p:spPr>
          <a:xfrm>
            <a:off x="5366934" y="2536226"/>
            <a:ext cx="620509" cy="583586"/>
          </a:xfrm>
          <a:custGeom>
            <a:avLst/>
            <a:gdLst/>
            <a:ahLst/>
            <a:cxnLst/>
            <a:rect l="l" t="t" r="r" b="b"/>
            <a:pathLst>
              <a:path w="11689" h="11658" extrusionOk="0">
                <a:moveTo>
                  <a:pt x="5829" y="2458"/>
                </a:moveTo>
                <a:cubicBezTo>
                  <a:pt x="6207" y="2458"/>
                  <a:pt x="6491" y="2773"/>
                  <a:pt x="6491" y="3120"/>
                </a:cubicBezTo>
                <a:cubicBezTo>
                  <a:pt x="6522" y="3466"/>
                  <a:pt x="6207" y="3781"/>
                  <a:pt x="5829" y="3781"/>
                </a:cubicBezTo>
                <a:cubicBezTo>
                  <a:pt x="5419" y="3781"/>
                  <a:pt x="5136" y="3466"/>
                  <a:pt x="5136" y="3120"/>
                </a:cubicBezTo>
                <a:cubicBezTo>
                  <a:pt x="5136" y="2742"/>
                  <a:pt x="5482" y="2458"/>
                  <a:pt x="5829" y="2458"/>
                </a:cubicBezTo>
                <a:close/>
                <a:moveTo>
                  <a:pt x="5860" y="4474"/>
                </a:moveTo>
                <a:cubicBezTo>
                  <a:pt x="6238" y="4474"/>
                  <a:pt x="6522" y="4789"/>
                  <a:pt x="6522" y="5136"/>
                </a:cubicBezTo>
                <a:lnTo>
                  <a:pt x="6522" y="8570"/>
                </a:lnTo>
                <a:cubicBezTo>
                  <a:pt x="6522" y="8948"/>
                  <a:pt x="6207" y="9232"/>
                  <a:pt x="5860" y="9232"/>
                </a:cubicBezTo>
                <a:cubicBezTo>
                  <a:pt x="5451" y="9232"/>
                  <a:pt x="5199" y="8917"/>
                  <a:pt x="5199" y="8570"/>
                </a:cubicBezTo>
                <a:lnTo>
                  <a:pt x="5199" y="5136"/>
                </a:lnTo>
                <a:cubicBezTo>
                  <a:pt x="5199" y="4726"/>
                  <a:pt x="5514" y="4474"/>
                  <a:pt x="5860" y="4474"/>
                </a:cubicBezTo>
                <a:close/>
                <a:moveTo>
                  <a:pt x="5829" y="1"/>
                </a:moveTo>
                <a:cubicBezTo>
                  <a:pt x="2615" y="1"/>
                  <a:pt x="0" y="2647"/>
                  <a:pt x="0" y="5829"/>
                </a:cubicBezTo>
                <a:cubicBezTo>
                  <a:pt x="0" y="9043"/>
                  <a:pt x="2615" y="11657"/>
                  <a:pt x="5829" y="11657"/>
                </a:cubicBezTo>
                <a:cubicBezTo>
                  <a:pt x="9011" y="11657"/>
                  <a:pt x="11657" y="9043"/>
                  <a:pt x="11657" y="5829"/>
                </a:cubicBezTo>
                <a:cubicBezTo>
                  <a:pt x="11689" y="2647"/>
                  <a:pt x="9042" y="1"/>
                  <a:pt x="5829" y="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" name="Google Shape;6574;p91">
            <a:extLst>
              <a:ext uri="{FF2B5EF4-FFF2-40B4-BE49-F238E27FC236}">
                <a16:creationId xmlns:a16="http://schemas.microsoft.com/office/drawing/2014/main" xmlns="" id="{CB34603F-17CE-4373-8B3D-38592C672F86}"/>
              </a:ext>
            </a:extLst>
          </p:cNvPr>
          <p:cNvGrpSpPr/>
          <p:nvPr/>
        </p:nvGrpSpPr>
        <p:grpSpPr>
          <a:xfrm>
            <a:off x="5333699" y="4509120"/>
            <a:ext cx="769007" cy="584774"/>
            <a:chOff x="-42994575" y="3950300"/>
            <a:chExt cx="319025" cy="317450"/>
          </a:xfrm>
          <a:solidFill>
            <a:schemeClr val="accent3">
              <a:lumMod val="75000"/>
            </a:schemeClr>
          </a:solidFill>
        </p:grpSpPr>
        <p:sp>
          <p:nvSpPr>
            <p:cNvPr id="10" name="Google Shape;6575;p91">
              <a:extLst>
                <a:ext uri="{FF2B5EF4-FFF2-40B4-BE49-F238E27FC236}">
                  <a16:creationId xmlns:a16="http://schemas.microsoft.com/office/drawing/2014/main" xmlns="" id="{F9BBB92F-5C14-43D1-9F43-053A0CF7CF05}"/>
                </a:ext>
              </a:extLst>
            </p:cNvPr>
            <p:cNvSpPr/>
            <p:nvPr/>
          </p:nvSpPr>
          <p:spPr>
            <a:xfrm>
              <a:off x="-42930775" y="4225200"/>
              <a:ext cx="191425" cy="42550"/>
            </a:xfrm>
            <a:custGeom>
              <a:avLst/>
              <a:gdLst/>
              <a:ahLst/>
              <a:cxnLst/>
              <a:rect l="l" t="t" r="r" b="b"/>
              <a:pathLst>
                <a:path w="7657" h="1702" extrusionOk="0">
                  <a:moveTo>
                    <a:pt x="442" y="0"/>
                  </a:moveTo>
                  <a:cubicBezTo>
                    <a:pt x="190" y="0"/>
                    <a:pt x="1" y="221"/>
                    <a:pt x="1" y="441"/>
                  </a:cubicBezTo>
                  <a:lnTo>
                    <a:pt x="1" y="1292"/>
                  </a:lnTo>
                  <a:cubicBezTo>
                    <a:pt x="1" y="1512"/>
                    <a:pt x="190" y="1701"/>
                    <a:pt x="442" y="1701"/>
                  </a:cubicBezTo>
                  <a:lnTo>
                    <a:pt x="7215" y="1701"/>
                  </a:lnTo>
                  <a:cubicBezTo>
                    <a:pt x="7499" y="1701"/>
                    <a:pt x="7656" y="1512"/>
                    <a:pt x="7656" y="1292"/>
                  </a:cubicBezTo>
                  <a:lnTo>
                    <a:pt x="7656" y="441"/>
                  </a:lnTo>
                  <a:cubicBezTo>
                    <a:pt x="7656" y="221"/>
                    <a:pt x="7436" y="0"/>
                    <a:pt x="72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576;p91">
              <a:extLst>
                <a:ext uri="{FF2B5EF4-FFF2-40B4-BE49-F238E27FC236}">
                  <a16:creationId xmlns:a16="http://schemas.microsoft.com/office/drawing/2014/main" xmlns="" id="{F7305F70-B195-492E-84F6-1F986C934015}"/>
                </a:ext>
              </a:extLst>
            </p:cNvPr>
            <p:cNvSpPr/>
            <p:nvPr/>
          </p:nvSpPr>
          <p:spPr>
            <a:xfrm>
              <a:off x="-42908725" y="4163750"/>
              <a:ext cx="148900" cy="42550"/>
            </a:xfrm>
            <a:custGeom>
              <a:avLst/>
              <a:gdLst/>
              <a:ahLst/>
              <a:cxnLst/>
              <a:rect l="l" t="t" r="r" b="b"/>
              <a:pathLst>
                <a:path w="5956" h="1702" extrusionOk="0">
                  <a:moveTo>
                    <a:pt x="442" y="1"/>
                  </a:moveTo>
                  <a:cubicBezTo>
                    <a:pt x="190" y="1"/>
                    <a:pt x="1" y="190"/>
                    <a:pt x="1" y="410"/>
                  </a:cubicBezTo>
                  <a:lnTo>
                    <a:pt x="1" y="1261"/>
                  </a:lnTo>
                  <a:cubicBezTo>
                    <a:pt x="1" y="1481"/>
                    <a:pt x="190" y="1702"/>
                    <a:pt x="442" y="1702"/>
                  </a:cubicBezTo>
                  <a:lnTo>
                    <a:pt x="5514" y="1702"/>
                  </a:lnTo>
                  <a:cubicBezTo>
                    <a:pt x="5735" y="1702"/>
                    <a:pt x="5955" y="1481"/>
                    <a:pt x="5955" y="1261"/>
                  </a:cubicBezTo>
                  <a:lnTo>
                    <a:pt x="5955" y="410"/>
                  </a:lnTo>
                  <a:cubicBezTo>
                    <a:pt x="5955" y="190"/>
                    <a:pt x="5735" y="1"/>
                    <a:pt x="55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6577;p91">
              <a:extLst>
                <a:ext uri="{FF2B5EF4-FFF2-40B4-BE49-F238E27FC236}">
                  <a16:creationId xmlns:a16="http://schemas.microsoft.com/office/drawing/2014/main" xmlns="" id="{1204CA75-0E12-4784-9C27-84A4273EC1D5}"/>
                </a:ext>
              </a:extLst>
            </p:cNvPr>
            <p:cNvSpPr/>
            <p:nvPr/>
          </p:nvSpPr>
          <p:spPr>
            <a:xfrm>
              <a:off x="-42994575" y="3950300"/>
              <a:ext cx="319025" cy="211125"/>
            </a:xfrm>
            <a:custGeom>
              <a:avLst/>
              <a:gdLst/>
              <a:ahLst/>
              <a:cxnLst/>
              <a:rect l="l" t="t" r="r" b="b"/>
              <a:pathLst>
                <a:path w="12761" h="8445" extrusionOk="0">
                  <a:moveTo>
                    <a:pt x="6428" y="852"/>
                  </a:moveTo>
                  <a:cubicBezTo>
                    <a:pt x="6648" y="852"/>
                    <a:pt x="6806" y="1009"/>
                    <a:pt x="6869" y="1261"/>
                  </a:cubicBezTo>
                  <a:lnTo>
                    <a:pt x="6869" y="1324"/>
                  </a:lnTo>
                  <a:cubicBezTo>
                    <a:pt x="6806" y="1513"/>
                    <a:pt x="6648" y="1702"/>
                    <a:pt x="6428" y="1702"/>
                  </a:cubicBezTo>
                  <a:cubicBezTo>
                    <a:pt x="6176" y="1702"/>
                    <a:pt x="6018" y="1576"/>
                    <a:pt x="5987" y="1324"/>
                  </a:cubicBezTo>
                  <a:lnTo>
                    <a:pt x="5987" y="1261"/>
                  </a:lnTo>
                  <a:cubicBezTo>
                    <a:pt x="6018" y="1041"/>
                    <a:pt x="6176" y="852"/>
                    <a:pt x="6428" y="852"/>
                  </a:cubicBezTo>
                  <a:close/>
                  <a:moveTo>
                    <a:pt x="2112" y="2742"/>
                  </a:moveTo>
                  <a:lnTo>
                    <a:pt x="3340" y="6396"/>
                  </a:lnTo>
                  <a:lnTo>
                    <a:pt x="914" y="6396"/>
                  </a:lnTo>
                  <a:lnTo>
                    <a:pt x="2112" y="2742"/>
                  </a:lnTo>
                  <a:close/>
                  <a:moveTo>
                    <a:pt x="10681" y="2742"/>
                  </a:moveTo>
                  <a:lnTo>
                    <a:pt x="11878" y="6396"/>
                  </a:lnTo>
                  <a:lnTo>
                    <a:pt x="9452" y="6396"/>
                  </a:lnTo>
                  <a:lnTo>
                    <a:pt x="10681" y="2742"/>
                  </a:lnTo>
                  <a:close/>
                  <a:moveTo>
                    <a:pt x="6333" y="1"/>
                  </a:moveTo>
                  <a:cubicBezTo>
                    <a:pt x="5798" y="1"/>
                    <a:pt x="5325" y="347"/>
                    <a:pt x="5168" y="852"/>
                  </a:cubicBezTo>
                  <a:lnTo>
                    <a:pt x="1292" y="852"/>
                  </a:lnTo>
                  <a:cubicBezTo>
                    <a:pt x="1103" y="852"/>
                    <a:pt x="914" y="1009"/>
                    <a:pt x="883" y="1198"/>
                  </a:cubicBezTo>
                  <a:cubicBezTo>
                    <a:pt x="820" y="1482"/>
                    <a:pt x="1040" y="1702"/>
                    <a:pt x="1292" y="1702"/>
                  </a:cubicBezTo>
                  <a:lnTo>
                    <a:pt x="1576" y="1702"/>
                  </a:lnTo>
                  <a:cubicBezTo>
                    <a:pt x="1" y="6491"/>
                    <a:pt x="32" y="6333"/>
                    <a:pt x="32" y="6459"/>
                  </a:cubicBezTo>
                  <a:cubicBezTo>
                    <a:pt x="64" y="7562"/>
                    <a:pt x="1009" y="8444"/>
                    <a:pt x="2112" y="8444"/>
                  </a:cubicBezTo>
                  <a:cubicBezTo>
                    <a:pt x="3277" y="8444"/>
                    <a:pt x="4159" y="7562"/>
                    <a:pt x="4159" y="6459"/>
                  </a:cubicBezTo>
                  <a:cubicBezTo>
                    <a:pt x="4159" y="6333"/>
                    <a:pt x="4222" y="6491"/>
                    <a:pt x="2647" y="1702"/>
                  </a:cubicBezTo>
                  <a:lnTo>
                    <a:pt x="5105" y="1702"/>
                  </a:lnTo>
                  <a:lnTo>
                    <a:pt x="5105" y="7342"/>
                  </a:lnTo>
                  <a:cubicBezTo>
                    <a:pt x="5105" y="7594"/>
                    <a:pt x="5325" y="7783"/>
                    <a:pt x="5546" y="7783"/>
                  </a:cubicBezTo>
                  <a:lnTo>
                    <a:pt x="7247" y="7783"/>
                  </a:lnTo>
                  <a:cubicBezTo>
                    <a:pt x="7499" y="7783"/>
                    <a:pt x="7688" y="7594"/>
                    <a:pt x="7688" y="7342"/>
                  </a:cubicBezTo>
                  <a:lnTo>
                    <a:pt x="7688" y="1702"/>
                  </a:lnTo>
                  <a:lnTo>
                    <a:pt x="10177" y="1702"/>
                  </a:lnTo>
                  <a:cubicBezTo>
                    <a:pt x="8602" y="6491"/>
                    <a:pt x="8633" y="6333"/>
                    <a:pt x="8633" y="6459"/>
                  </a:cubicBezTo>
                  <a:cubicBezTo>
                    <a:pt x="8665" y="7562"/>
                    <a:pt x="9578" y="8444"/>
                    <a:pt x="10681" y="8444"/>
                  </a:cubicBezTo>
                  <a:cubicBezTo>
                    <a:pt x="11815" y="8444"/>
                    <a:pt x="12729" y="7562"/>
                    <a:pt x="12729" y="6459"/>
                  </a:cubicBezTo>
                  <a:cubicBezTo>
                    <a:pt x="12729" y="6333"/>
                    <a:pt x="12760" y="6491"/>
                    <a:pt x="11185" y="1702"/>
                  </a:cubicBezTo>
                  <a:lnTo>
                    <a:pt x="11437" y="1702"/>
                  </a:lnTo>
                  <a:cubicBezTo>
                    <a:pt x="11626" y="1702"/>
                    <a:pt x="11815" y="1576"/>
                    <a:pt x="11847" y="1356"/>
                  </a:cubicBezTo>
                  <a:cubicBezTo>
                    <a:pt x="11910" y="1104"/>
                    <a:pt x="11689" y="852"/>
                    <a:pt x="11437" y="852"/>
                  </a:cubicBezTo>
                  <a:lnTo>
                    <a:pt x="7530" y="852"/>
                  </a:lnTo>
                  <a:cubicBezTo>
                    <a:pt x="7373" y="347"/>
                    <a:pt x="6900" y="1"/>
                    <a:pt x="63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9049;p97">
            <a:extLst>
              <a:ext uri="{FF2B5EF4-FFF2-40B4-BE49-F238E27FC236}">
                <a16:creationId xmlns:a16="http://schemas.microsoft.com/office/drawing/2014/main" xmlns="" id="{B3890592-7088-433E-B0E9-66915E2012E5}"/>
              </a:ext>
            </a:extLst>
          </p:cNvPr>
          <p:cNvGrpSpPr/>
          <p:nvPr/>
        </p:nvGrpSpPr>
        <p:grpSpPr>
          <a:xfrm>
            <a:off x="5448963" y="3501008"/>
            <a:ext cx="538480" cy="583587"/>
            <a:chOff x="580725" y="3617925"/>
            <a:chExt cx="299325" cy="297375"/>
          </a:xfrm>
          <a:solidFill>
            <a:schemeClr val="accent3">
              <a:lumMod val="75000"/>
            </a:schemeClr>
          </a:solidFill>
        </p:grpSpPr>
        <p:sp>
          <p:nvSpPr>
            <p:cNvPr id="14" name="Google Shape;9050;p97">
              <a:extLst>
                <a:ext uri="{FF2B5EF4-FFF2-40B4-BE49-F238E27FC236}">
                  <a16:creationId xmlns:a16="http://schemas.microsoft.com/office/drawing/2014/main" xmlns="" id="{4815D302-906D-4859-999C-24A12E647081}"/>
                </a:ext>
              </a:extLst>
            </p:cNvPr>
            <p:cNvSpPr/>
            <p:nvPr/>
          </p:nvSpPr>
          <p:spPr>
            <a:xfrm>
              <a:off x="6090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41" y="0"/>
                  </a:moveTo>
                  <a:cubicBezTo>
                    <a:pt x="473" y="0"/>
                    <a:pt x="1" y="473"/>
                    <a:pt x="1" y="1040"/>
                  </a:cubicBezTo>
                  <a:cubicBezTo>
                    <a:pt x="1" y="1607"/>
                    <a:pt x="473" y="2048"/>
                    <a:pt x="1041" y="2048"/>
                  </a:cubicBezTo>
                  <a:cubicBezTo>
                    <a:pt x="1608" y="2048"/>
                    <a:pt x="2049" y="1607"/>
                    <a:pt x="2049" y="1040"/>
                  </a:cubicBezTo>
                  <a:cubicBezTo>
                    <a:pt x="2049" y="473"/>
                    <a:pt x="1608" y="0"/>
                    <a:pt x="10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051;p97">
              <a:extLst>
                <a:ext uri="{FF2B5EF4-FFF2-40B4-BE49-F238E27FC236}">
                  <a16:creationId xmlns:a16="http://schemas.microsoft.com/office/drawing/2014/main" xmlns="" id="{7C203E65-2784-44F0-8FDC-BCF9C1E777AD}"/>
                </a:ext>
              </a:extLst>
            </p:cNvPr>
            <p:cNvSpPr/>
            <p:nvPr/>
          </p:nvSpPr>
          <p:spPr>
            <a:xfrm>
              <a:off x="668950" y="3617925"/>
              <a:ext cx="122875" cy="104475"/>
            </a:xfrm>
            <a:custGeom>
              <a:avLst/>
              <a:gdLst/>
              <a:ahLst/>
              <a:cxnLst/>
              <a:rect l="l" t="t" r="r" b="b"/>
              <a:pathLst>
                <a:path w="4915" h="4179" extrusionOk="0">
                  <a:moveTo>
                    <a:pt x="1040" y="1"/>
                  </a:moveTo>
                  <a:cubicBezTo>
                    <a:pt x="441" y="1"/>
                    <a:pt x="0" y="473"/>
                    <a:pt x="0" y="1072"/>
                  </a:cubicBezTo>
                  <a:lnTo>
                    <a:pt x="0" y="1797"/>
                  </a:lnTo>
                  <a:cubicBezTo>
                    <a:pt x="0" y="2364"/>
                    <a:pt x="473" y="2805"/>
                    <a:pt x="1040" y="2805"/>
                  </a:cubicBezTo>
                  <a:lnTo>
                    <a:pt x="2300" y="2805"/>
                  </a:lnTo>
                  <a:lnTo>
                    <a:pt x="3592" y="4097"/>
                  </a:lnTo>
                  <a:cubicBezTo>
                    <a:pt x="3672" y="4156"/>
                    <a:pt x="3764" y="4178"/>
                    <a:pt x="3853" y="4178"/>
                  </a:cubicBezTo>
                  <a:cubicBezTo>
                    <a:pt x="3905" y="4178"/>
                    <a:pt x="3955" y="4171"/>
                    <a:pt x="4001" y="4160"/>
                  </a:cubicBezTo>
                  <a:cubicBezTo>
                    <a:pt x="4127" y="4097"/>
                    <a:pt x="4190" y="3939"/>
                    <a:pt x="4190" y="3844"/>
                  </a:cubicBezTo>
                  <a:lnTo>
                    <a:pt x="4190" y="2742"/>
                  </a:lnTo>
                  <a:cubicBezTo>
                    <a:pt x="4600" y="2584"/>
                    <a:pt x="4915" y="2206"/>
                    <a:pt x="4915" y="1734"/>
                  </a:cubicBezTo>
                  <a:lnTo>
                    <a:pt x="4915" y="1072"/>
                  </a:lnTo>
                  <a:cubicBezTo>
                    <a:pt x="4915" y="473"/>
                    <a:pt x="4411" y="1"/>
                    <a:pt x="38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9052;p97">
              <a:extLst>
                <a:ext uri="{FF2B5EF4-FFF2-40B4-BE49-F238E27FC236}">
                  <a16:creationId xmlns:a16="http://schemas.microsoft.com/office/drawing/2014/main" xmlns="" id="{D2667100-2694-4E2F-A7BE-C4868B681D6C}"/>
                </a:ext>
              </a:extLst>
            </p:cNvPr>
            <p:cNvSpPr/>
            <p:nvPr/>
          </p:nvSpPr>
          <p:spPr>
            <a:xfrm>
              <a:off x="580725" y="3721900"/>
              <a:ext cx="141800" cy="192025"/>
            </a:xfrm>
            <a:custGeom>
              <a:avLst/>
              <a:gdLst/>
              <a:ahLst/>
              <a:cxnLst/>
              <a:rect l="l" t="t" r="r" b="b"/>
              <a:pathLst>
                <a:path w="5672" h="7681" extrusionOk="0">
                  <a:moveTo>
                    <a:pt x="3340" y="4506"/>
                  </a:moveTo>
                  <a:lnTo>
                    <a:pt x="3718" y="5577"/>
                  </a:lnTo>
                  <a:lnTo>
                    <a:pt x="1229" y="5577"/>
                  </a:lnTo>
                  <a:lnTo>
                    <a:pt x="1450" y="4600"/>
                  </a:lnTo>
                  <a:lnTo>
                    <a:pt x="1450" y="4506"/>
                  </a:lnTo>
                  <a:close/>
                  <a:moveTo>
                    <a:pt x="1450" y="1"/>
                  </a:moveTo>
                  <a:cubicBezTo>
                    <a:pt x="1135" y="1"/>
                    <a:pt x="883" y="221"/>
                    <a:pt x="788" y="505"/>
                  </a:cubicBezTo>
                  <a:lnTo>
                    <a:pt x="95" y="3624"/>
                  </a:lnTo>
                  <a:cubicBezTo>
                    <a:pt x="1" y="4096"/>
                    <a:pt x="316" y="4506"/>
                    <a:pt x="757" y="4506"/>
                  </a:cubicBezTo>
                  <a:lnTo>
                    <a:pt x="95" y="7247"/>
                  </a:lnTo>
                  <a:cubicBezTo>
                    <a:pt x="32" y="7436"/>
                    <a:pt x="158" y="7593"/>
                    <a:pt x="316" y="7656"/>
                  </a:cubicBezTo>
                  <a:cubicBezTo>
                    <a:pt x="350" y="7668"/>
                    <a:pt x="383" y="7673"/>
                    <a:pt x="415" y="7673"/>
                  </a:cubicBezTo>
                  <a:cubicBezTo>
                    <a:pt x="559" y="7673"/>
                    <a:pt x="679" y="7565"/>
                    <a:pt x="757" y="7436"/>
                  </a:cubicBezTo>
                  <a:lnTo>
                    <a:pt x="1040" y="6301"/>
                  </a:lnTo>
                  <a:lnTo>
                    <a:pt x="3939" y="6301"/>
                  </a:lnTo>
                  <a:lnTo>
                    <a:pt x="4254" y="7152"/>
                  </a:lnTo>
                  <a:cubicBezTo>
                    <a:pt x="4358" y="7492"/>
                    <a:pt x="4637" y="7680"/>
                    <a:pt x="4908" y="7680"/>
                  </a:cubicBezTo>
                  <a:cubicBezTo>
                    <a:pt x="4964" y="7680"/>
                    <a:pt x="5019" y="7672"/>
                    <a:pt x="5073" y="7656"/>
                  </a:cubicBezTo>
                  <a:cubicBezTo>
                    <a:pt x="5451" y="7593"/>
                    <a:pt x="5672" y="7184"/>
                    <a:pt x="5609" y="6837"/>
                  </a:cubicBezTo>
                  <a:lnTo>
                    <a:pt x="4569" y="3687"/>
                  </a:lnTo>
                  <a:cubicBezTo>
                    <a:pt x="4506" y="3372"/>
                    <a:pt x="4222" y="3183"/>
                    <a:pt x="3907" y="3183"/>
                  </a:cubicBezTo>
                  <a:lnTo>
                    <a:pt x="3183" y="3183"/>
                  </a:lnTo>
                  <a:cubicBezTo>
                    <a:pt x="2994" y="3183"/>
                    <a:pt x="2836" y="3025"/>
                    <a:pt x="2836" y="2836"/>
                  </a:cubicBezTo>
                  <a:cubicBezTo>
                    <a:pt x="2836" y="2615"/>
                    <a:pt x="2994" y="2458"/>
                    <a:pt x="3183" y="2458"/>
                  </a:cubicBezTo>
                  <a:lnTo>
                    <a:pt x="4222" y="2458"/>
                  </a:lnTo>
                  <a:cubicBezTo>
                    <a:pt x="4600" y="2458"/>
                    <a:pt x="4915" y="2143"/>
                    <a:pt x="4915" y="1765"/>
                  </a:cubicBezTo>
                  <a:cubicBezTo>
                    <a:pt x="4915" y="1355"/>
                    <a:pt x="4600" y="1040"/>
                    <a:pt x="4222" y="1040"/>
                  </a:cubicBezTo>
                  <a:lnTo>
                    <a:pt x="2332" y="1040"/>
                  </a:lnTo>
                  <a:lnTo>
                    <a:pt x="2080" y="379"/>
                  </a:lnTo>
                  <a:cubicBezTo>
                    <a:pt x="1985" y="158"/>
                    <a:pt x="1733" y="1"/>
                    <a:pt x="14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053;p97">
              <a:extLst>
                <a:ext uri="{FF2B5EF4-FFF2-40B4-BE49-F238E27FC236}">
                  <a16:creationId xmlns:a16="http://schemas.microsoft.com/office/drawing/2014/main" xmlns="" id="{9E70EEDB-EF82-4769-8548-79C7957B6579}"/>
                </a:ext>
              </a:extLst>
            </p:cNvPr>
            <p:cNvSpPr/>
            <p:nvPr/>
          </p:nvSpPr>
          <p:spPr>
            <a:xfrm>
              <a:off x="8004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09" y="0"/>
                  </a:moveTo>
                  <a:cubicBezTo>
                    <a:pt x="442" y="0"/>
                    <a:pt x="1" y="473"/>
                    <a:pt x="1" y="1040"/>
                  </a:cubicBezTo>
                  <a:cubicBezTo>
                    <a:pt x="1" y="1607"/>
                    <a:pt x="442" y="2048"/>
                    <a:pt x="1009" y="2048"/>
                  </a:cubicBezTo>
                  <a:cubicBezTo>
                    <a:pt x="1576" y="2048"/>
                    <a:pt x="2048" y="1607"/>
                    <a:pt x="2048" y="1040"/>
                  </a:cubicBezTo>
                  <a:cubicBezTo>
                    <a:pt x="2048" y="473"/>
                    <a:pt x="1576" y="0"/>
                    <a:pt x="100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054;p97">
              <a:extLst>
                <a:ext uri="{FF2B5EF4-FFF2-40B4-BE49-F238E27FC236}">
                  <a16:creationId xmlns:a16="http://schemas.microsoft.com/office/drawing/2014/main" xmlns="" id="{D33C1CA4-156A-4016-8D3B-498C16C6D5F0}"/>
                </a:ext>
              </a:extLst>
            </p:cNvPr>
            <p:cNvSpPr/>
            <p:nvPr/>
          </p:nvSpPr>
          <p:spPr>
            <a:xfrm>
              <a:off x="738250" y="3722700"/>
              <a:ext cx="141800" cy="192600"/>
            </a:xfrm>
            <a:custGeom>
              <a:avLst/>
              <a:gdLst/>
              <a:ahLst/>
              <a:cxnLst/>
              <a:rect l="l" t="t" r="r" b="b"/>
              <a:pathLst>
                <a:path w="5672" h="7704" extrusionOk="0">
                  <a:moveTo>
                    <a:pt x="4222" y="4474"/>
                  </a:moveTo>
                  <a:lnTo>
                    <a:pt x="4222" y="4568"/>
                  </a:lnTo>
                  <a:lnTo>
                    <a:pt x="4443" y="5545"/>
                  </a:lnTo>
                  <a:lnTo>
                    <a:pt x="1985" y="5545"/>
                  </a:lnTo>
                  <a:lnTo>
                    <a:pt x="2332" y="4474"/>
                  </a:lnTo>
                  <a:close/>
                  <a:moveTo>
                    <a:pt x="4222" y="0"/>
                  </a:moveTo>
                  <a:cubicBezTo>
                    <a:pt x="3939" y="0"/>
                    <a:pt x="3718" y="158"/>
                    <a:pt x="3592" y="378"/>
                  </a:cubicBezTo>
                  <a:lnTo>
                    <a:pt x="3340" y="1071"/>
                  </a:lnTo>
                  <a:lnTo>
                    <a:pt x="1450" y="1071"/>
                  </a:lnTo>
                  <a:cubicBezTo>
                    <a:pt x="1072" y="1071"/>
                    <a:pt x="757" y="1386"/>
                    <a:pt x="757" y="1764"/>
                  </a:cubicBezTo>
                  <a:cubicBezTo>
                    <a:pt x="757" y="2174"/>
                    <a:pt x="1072" y="2489"/>
                    <a:pt x="1450" y="2489"/>
                  </a:cubicBezTo>
                  <a:lnTo>
                    <a:pt x="2490" y="2489"/>
                  </a:lnTo>
                  <a:cubicBezTo>
                    <a:pt x="2679" y="2489"/>
                    <a:pt x="2836" y="2646"/>
                    <a:pt x="2836" y="2835"/>
                  </a:cubicBezTo>
                  <a:cubicBezTo>
                    <a:pt x="2836" y="3024"/>
                    <a:pt x="2679" y="3182"/>
                    <a:pt x="2490" y="3182"/>
                  </a:cubicBezTo>
                  <a:lnTo>
                    <a:pt x="1765" y="3182"/>
                  </a:lnTo>
                  <a:cubicBezTo>
                    <a:pt x="1450" y="3182"/>
                    <a:pt x="1198" y="3371"/>
                    <a:pt x="1103" y="3686"/>
                  </a:cubicBezTo>
                  <a:lnTo>
                    <a:pt x="95" y="6837"/>
                  </a:lnTo>
                  <a:cubicBezTo>
                    <a:pt x="1" y="7215"/>
                    <a:pt x="190" y="7593"/>
                    <a:pt x="599" y="7687"/>
                  </a:cubicBezTo>
                  <a:cubicBezTo>
                    <a:pt x="643" y="7696"/>
                    <a:pt x="690" y="7701"/>
                    <a:pt x="738" y="7701"/>
                  </a:cubicBezTo>
                  <a:cubicBezTo>
                    <a:pt x="1030" y="7701"/>
                    <a:pt x="1364" y="7531"/>
                    <a:pt x="1418" y="7152"/>
                  </a:cubicBezTo>
                  <a:lnTo>
                    <a:pt x="1733" y="6301"/>
                  </a:lnTo>
                  <a:lnTo>
                    <a:pt x="4632" y="6301"/>
                  </a:lnTo>
                  <a:lnTo>
                    <a:pt x="4915" y="7435"/>
                  </a:lnTo>
                  <a:cubicBezTo>
                    <a:pt x="4967" y="7591"/>
                    <a:pt x="5104" y="7704"/>
                    <a:pt x="5257" y="7704"/>
                  </a:cubicBezTo>
                  <a:cubicBezTo>
                    <a:pt x="5290" y="7704"/>
                    <a:pt x="5323" y="7698"/>
                    <a:pt x="5356" y="7687"/>
                  </a:cubicBezTo>
                  <a:cubicBezTo>
                    <a:pt x="5546" y="7624"/>
                    <a:pt x="5672" y="7435"/>
                    <a:pt x="5577" y="7246"/>
                  </a:cubicBezTo>
                  <a:lnTo>
                    <a:pt x="4915" y="4537"/>
                  </a:lnTo>
                  <a:cubicBezTo>
                    <a:pt x="5356" y="4474"/>
                    <a:pt x="5672" y="4064"/>
                    <a:pt x="5609" y="3623"/>
                  </a:cubicBezTo>
                  <a:lnTo>
                    <a:pt x="4884" y="504"/>
                  </a:lnTo>
                  <a:cubicBezTo>
                    <a:pt x="4821" y="189"/>
                    <a:pt x="4537" y="0"/>
                    <a:pt x="42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5363251" y="111432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504" y="1575990"/>
            <a:ext cx="4680520" cy="31641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211741" y="2474223"/>
            <a:ext cx="2592288" cy="7075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доступ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28184" y="3378083"/>
            <a:ext cx="2592288" cy="7075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у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252539" y="4386302"/>
            <a:ext cx="2592288" cy="7075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оступ до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правосуддя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6289" y="5301208"/>
            <a:ext cx="5350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перших держав,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підписала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Конвенцію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639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692218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КОНСТИТУЦІЯ УКРАЇНИ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932" y="1276993"/>
            <a:ext cx="835292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СТАТТЯ 50</a:t>
            </a:r>
            <a:endParaRPr lang="en-US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 на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відшкодування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завданої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base"/>
            <a:endParaRPr lang="ru-RU" sz="5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Кожному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гарантується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вільного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доступу до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побуту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 на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ніким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засекречена.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34988" y="1276993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80272" y="2660718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5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94871" y="3493308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СТАТТЯ 66</a:t>
            </a:r>
            <a:endParaRPr lang="en-US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зобовязаний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заподі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вати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шкоду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природі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культурній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спадщині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відшкодовувати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завдані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збитки</a:t>
            </a:r>
            <a:endParaRPr lang="ru-RU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10932" y="3512400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15751" y="3524085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5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25760" y="5457411"/>
            <a:ext cx="889248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та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обовязки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—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юридично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закріплених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громадянами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зобов</a:t>
            </a:r>
            <a:r>
              <a:rPr lang="en-US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язань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екологічній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endParaRPr lang="ru-RU" sz="1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2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 ПРАВА ГРОМАДЯН УКРАЇНИ</a:t>
            </a:r>
          </a:p>
          <a:p>
            <a:pPr algn="ctr"/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9 Закону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oogle Shape;7784;p94">
            <a:extLst>
              <a:ext uri="{FF2B5EF4-FFF2-40B4-BE49-F238E27FC236}">
                <a16:creationId xmlns:a16="http://schemas.microsoft.com/office/drawing/2014/main" xmlns="" id="{28BD7C73-2843-49FB-AD53-9F6DCF05AA7F}"/>
              </a:ext>
            </a:extLst>
          </p:cNvPr>
          <p:cNvGrpSpPr/>
          <p:nvPr/>
        </p:nvGrpSpPr>
        <p:grpSpPr>
          <a:xfrm>
            <a:off x="265370" y="1614328"/>
            <a:ext cx="483582" cy="440260"/>
            <a:chOff x="-20930075" y="4066100"/>
            <a:chExt cx="269400" cy="303250"/>
          </a:xfrm>
          <a:solidFill>
            <a:schemeClr val="accent3">
              <a:lumMod val="50000"/>
            </a:schemeClr>
          </a:solidFill>
        </p:grpSpPr>
        <p:sp>
          <p:nvSpPr>
            <p:cNvPr id="20" name="Google Shape;7785;p94">
              <a:extLst>
                <a:ext uri="{FF2B5EF4-FFF2-40B4-BE49-F238E27FC236}">
                  <a16:creationId xmlns:a16="http://schemas.microsoft.com/office/drawing/2014/main" xmlns="" id="{2767F73E-584F-4123-A1B9-246F7B5C71CF}"/>
                </a:ext>
              </a:extLst>
            </p:cNvPr>
            <p:cNvSpPr/>
            <p:nvPr/>
          </p:nvSpPr>
          <p:spPr>
            <a:xfrm>
              <a:off x="-20865475" y="4066100"/>
              <a:ext cx="141775" cy="144150"/>
            </a:xfrm>
            <a:custGeom>
              <a:avLst/>
              <a:gdLst/>
              <a:ahLst/>
              <a:cxnLst/>
              <a:rect l="l" t="t" r="r" b="b"/>
              <a:pathLst>
                <a:path w="5671" h="5766" extrusionOk="0">
                  <a:moveTo>
                    <a:pt x="2836" y="2174"/>
                  </a:moveTo>
                  <a:cubicBezTo>
                    <a:pt x="3245" y="2174"/>
                    <a:pt x="3560" y="2489"/>
                    <a:pt x="3560" y="2867"/>
                  </a:cubicBezTo>
                  <a:cubicBezTo>
                    <a:pt x="3560" y="3277"/>
                    <a:pt x="3245" y="3592"/>
                    <a:pt x="2836" y="3592"/>
                  </a:cubicBezTo>
                  <a:cubicBezTo>
                    <a:pt x="2457" y="3592"/>
                    <a:pt x="2142" y="3277"/>
                    <a:pt x="2142" y="2867"/>
                  </a:cubicBezTo>
                  <a:cubicBezTo>
                    <a:pt x="2142" y="2489"/>
                    <a:pt x="2457" y="2174"/>
                    <a:pt x="2836" y="2174"/>
                  </a:cubicBezTo>
                  <a:close/>
                  <a:moveTo>
                    <a:pt x="2836" y="0"/>
                  </a:moveTo>
                  <a:cubicBezTo>
                    <a:pt x="2457" y="0"/>
                    <a:pt x="2111" y="252"/>
                    <a:pt x="1890" y="599"/>
                  </a:cubicBezTo>
                  <a:cubicBezTo>
                    <a:pt x="1791" y="563"/>
                    <a:pt x="1685" y="545"/>
                    <a:pt x="1577" y="545"/>
                  </a:cubicBezTo>
                  <a:cubicBezTo>
                    <a:pt x="1307" y="545"/>
                    <a:pt x="1031" y="657"/>
                    <a:pt x="851" y="882"/>
                  </a:cubicBezTo>
                  <a:cubicBezTo>
                    <a:pt x="630" y="1071"/>
                    <a:pt x="536" y="1355"/>
                    <a:pt x="536" y="1607"/>
                  </a:cubicBezTo>
                  <a:cubicBezTo>
                    <a:pt x="536" y="1733"/>
                    <a:pt x="536" y="1827"/>
                    <a:pt x="567" y="1922"/>
                  </a:cubicBezTo>
                  <a:cubicBezTo>
                    <a:pt x="189" y="2142"/>
                    <a:pt x="0" y="2489"/>
                    <a:pt x="0" y="2867"/>
                  </a:cubicBezTo>
                  <a:cubicBezTo>
                    <a:pt x="0" y="3308"/>
                    <a:pt x="189" y="3655"/>
                    <a:pt x="567" y="3812"/>
                  </a:cubicBezTo>
                  <a:cubicBezTo>
                    <a:pt x="536" y="3938"/>
                    <a:pt x="536" y="4033"/>
                    <a:pt x="536" y="4127"/>
                  </a:cubicBezTo>
                  <a:cubicBezTo>
                    <a:pt x="536" y="4411"/>
                    <a:pt x="630" y="4694"/>
                    <a:pt x="851" y="4883"/>
                  </a:cubicBezTo>
                  <a:cubicBezTo>
                    <a:pt x="1036" y="5092"/>
                    <a:pt x="1325" y="5216"/>
                    <a:pt x="1603" y="5216"/>
                  </a:cubicBezTo>
                  <a:cubicBezTo>
                    <a:pt x="1702" y="5216"/>
                    <a:pt x="1799" y="5200"/>
                    <a:pt x="1890" y="5167"/>
                  </a:cubicBezTo>
                  <a:cubicBezTo>
                    <a:pt x="2111" y="5513"/>
                    <a:pt x="2457" y="5766"/>
                    <a:pt x="2836" y="5766"/>
                  </a:cubicBezTo>
                  <a:cubicBezTo>
                    <a:pt x="3245" y="5766"/>
                    <a:pt x="3592" y="5513"/>
                    <a:pt x="3781" y="5167"/>
                  </a:cubicBezTo>
                  <a:cubicBezTo>
                    <a:pt x="3889" y="5203"/>
                    <a:pt x="3999" y="5221"/>
                    <a:pt x="4109" y="5221"/>
                  </a:cubicBezTo>
                  <a:cubicBezTo>
                    <a:pt x="4382" y="5221"/>
                    <a:pt x="4649" y="5108"/>
                    <a:pt x="4852" y="4883"/>
                  </a:cubicBezTo>
                  <a:cubicBezTo>
                    <a:pt x="5041" y="4694"/>
                    <a:pt x="5167" y="4411"/>
                    <a:pt x="5167" y="4127"/>
                  </a:cubicBezTo>
                  <a:cubicBezTo>
                    <a:pt x="5167" y="4033"/>
                    <a:pt x="5167" y="3938"/>
                    <a:pt x="5135" y="3812"/>
                  </a:cubicBezTo>
                  <a:cubicBezTo>
                    <a:pt x="5482" y="3623"/>
                    <a:pt x="5671" y="3277"/>
                    <a:pt x="5671" y="2867"/>
                  </a:cubicBezTo>
                  <a:cubicBezTo>
                    <a:pt x="5671" y="2489"/>
                    <a:pt x="5450" y="2142"/>
                    <a:pt x="5135" y="1922"/>
                  </a:cubicBezTo>
                  <a:cubicBezTo>
                    <a:pt x="5167" y="1827"/>
                    <a:pt x="5167" y="1733"/>
                    <a:pt x="5167" y="1607"/>
                  </a:cubicBezTo>
                  <a:cubicBezTo>
                    <a:pt x="5167" y="1355"/>
                    <a:pt x="5041" y="1071"/>
                    <a:pt x="4852" y="882"/>
                  </a:cubicBezTo>
                  <a:cubicBezTo>
                    <a:pt x="4643" y="673"/>
                    <a:pt x="4348" y="550"/>
                    <a:pt x="4069" y="550"/>
                  </a:cubicBezTo>
                  <a:cubicBezTo>
                    <a:pt x="3969" y="550"/>
                    <a:pt x="3872" y="566"/>
                    <a:pt x="3781" y="599"/>
                  </a:cubicBezTo>
                  <a:cubicBezTo>
                    <a:pt x="3592" y="252"/>
                    <a:pt x="3245" y="0"/>
                    <a:pt x="28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786;p94">
              <a:extLst>
                <a:ext uri="{FF2B5EF4-FFF2-40B4-BE49-F238E27FC236}">
                  <a16:creationId xmlns:a16="http://schemas.microsoft.com/office/drawing/2014/main" xmlns="" id="{4189204D-8FF9-407C-91A7-7E2F60E5ECFD}"/>
                </a:ext>
              </a:extLst>
            </p:cNvPr>
            <p:cNvSpPr/>
            <p:nvPr/>
          </p:nvSpPr>
          <p:spPr>
            <a:xfrm>
              <a:off x="-20930075" y="4191325"/>
              <a:ext cx="269400" cy="178025"/>
            </a:xfrm>
            <a:custGeom>
              <a:avLst/>
              <a:gdLst/>
              <a:ahLst/>
              <a:cxnLst/>
              <a:rect l="l" t="t" r="r" b="b"/>
              <a:pathLst>
                <a:path w="10776" h="7121" extrusionOk="0">
                  <a:moveTo>
                    <a:pt x="379" y="0"/>
                  </a:moveTo>
                  <a:cubicBezTo>
                    <a:pt x="253" y="0"/>
                    <a:pt x="190" y="32"/>
                    <a:pt x="95" y="95"/>
                  </a:cubicBezTo>
                  <a:cubicBezTo>
                    <a:pt x="32" y="189"/>
                    <a:pt x="1" y="252"/>
                    <a:pt x="1" y="378"/>
                  </a:cubicBezTo>
                  <a:cubicBezTo>
                    <a:pt x="1" y="473"/>
                    <a:pt x="190" y="2710"/>
                    <a:pt x="1103" y="3655"/>
                  </a:cubicBezTo>
                  <a:cubicBezTo>
                    <a:pt x="1513" y="4096"/>
                    <a:pt x="1922" y="4285"/>
                    <a:pt x="2364" y="4285"/>
                  </a:cubicBezTo>
                  <a:cubicBezTo>
                    <a:pt x="2679" y="4285"/>
                    <a:pt x="3025" y="4159"/>
                    <a:pt x="3340" y="3907"/>
                  </a:cubicBezTo>
                  <a:lnTo>
                    <a:pt x="4947" y="5514"/>
                  </a:lnTo>
                  <a:lnTo>
                    <a:pt x="4947" y="6427"/>
                  </a:lnTo>
                  <a:lnTo>
                    <a:pt x="2458" y="6427"/>
                  </a:lnTo>
                  <a:cubicBezTo>
                    <a:pt x="2269" y="6427"/>
                    <a:pt x="2112" y="6585"/>
                    <a:pt x="2112" y="6774"/>
                  </a:cubicBezTo>
                  <a:cubicBezTo>
                    <a:pt x="2112" y="6963"/>
                    <a:pt x="2269" y="7120"/>
                    <a:pt x="2458" y="7120"/>
                  </a:cubicBezTo>
                  <a:lnTo>
                    <a:pt x="8192" y="7120"/>
                  </a:lnTo>
                  <a:cubicBezTo>
                    <a:pt x="8381" y="7120"/>
                    <a:pt x="8539" y="6963"/>
                    <a:pt x="8539" y="6774"/>
                  </a:cubicBezTo>
                  <a:cubicBezTo>
                    <a:pt x="8539" y="6585"/>
                    <a:pt x="8381" y="6427"/>
                    <a:pt x="8192" y="6427"/>
                  </a:cubicBezTo>
                  <a:lnTo>
                    <a:pt x="5672" y="6427"/>
                  </a:lnTo>
                  <a:lnTo>
                    <a:pt x="5672" y="6207"/>
                  </a:lnTo>
                  <a:lnTo>
                    <a:pt x="7278" y="4600"/>
                  </a:lnTo>
                  <a:cubicBezTo>
                    <a:pt x="7751" y="4884"/>
                    <a:pt x="8066" y="5010"/>
                    <a:pt x="8413" y="5010"/>
                  </a:cubicBezTo>
                  <a:cubicBezTo>
                    <a:pt x="8854" y="5010"/>
                    <a:pt x="9232" y="4789"/>
                    <a:pt x="9673" y="4380"/>
                  </a:cubicBezTo>
                  <a:cubicBezTo>
                    <a:pt x="10586" y="3466"/>
                    <a:pt x="10775" y="1229"/>
                    <a:pt x="10775" y="1103"/>
                  </a:cubicBezTo>
                  <a:cubicBezTo>
                    <a:pt x="10775" y="977"/>
                    <a:pt x="10744" y="883"/>
                    <a:pt x="10649" y="820"/>
                  </a:cubicBezTo>
                  <a:cubicBezTo>
                    <a:pt x="10586" y="757"/>
                    <a:pt x="10492" y="693"/>
                    <a:pt x="10397" y="693"/>
                  </a:cubicBezTo>
                  <a:cubicBezTo>
                    <a:pt x="10303" y="693"/>
                    <a:pt x="8066" y="883"/>
                    <a:pt x="7121" y="1796"/>
                  </a:cubicBezTo>
                  <a:cubicBezTo>
                    <a:pt x="6365" y="2552"/>
                    <a:pt x="6302" y="3308"/>
                    <a:pt x="6869" y="4033"/>
                  </a:cubicBezTo>
                  <a:lnTo>
                    <a:pt x="5735" y="5167"/>
                  </a:lnTo>
                  <a:lnTo>
                    <a:pt x="5735" y="1324"/>
                  </a:lnTo>
                  <a:cubicBezTo>
                    <a:pt x="5609" y="1387"/>
                    <a:pt x="5514" y="1387"/>
                    <a:pt x="5388" y="1387"/>
                  </a:cubicBezTo>
                  <a:cubicBezTo>
                    <a:pt x="5262" y="1387"/>
                    <a:pt x="5136" y="1387"/>
                    <a:pt x="5041" y="1324"/>
                  </a:cubicBezTo>
                  <a:lnTo>
                    <a:pt x="5041" y="4443"/>
                  </a:lnTo>
                  <a:lnTo>
                    <a:pt x="3876" y="3340"/>
                  </a:lnTo>
                  <a:cubicBezTo>
                    <a:pt x="4474" y="2584"/>
                    <a:pt x="4411" y="1828"/>
                    <a:pt x="3655" y="1103"/>
                  </a:cubicBezTo>
                  <a:cubicBezTo>
                    <a:pt x="2742" y="189"/>
                    <a:pt x="505" y="0"/>
                    <a:pt x="3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9049;p97">
            <a:extLst>
              <a:ext uri="{FF2B5EF4-FFF2-40B4-BE49-F238E27FC236}">
                <a16:creationId xmlns:a16="http://schemas.microsoft.com/office/drawing/2014/main" xmlns="" id="{B3890592-7088-433E-B0E9-66915E2012E5}"/>
              </a:ext>
            </a:extLst>
          </p:cNvPr>
          <p:cNvGrpSpPr/>
          <p:nvPr/>
        </p:nvGrpSpPr>
        <p:grpSpPr>
          <a:xfrm>
            <a:off x="302226" y="5445224"/>
            <a:ext cx="581293" cy="432047"/>
            <a:chOff x="580725" y="3617925"/>
            <a:chExt cx="299325" cy="297375"/>
          </a:xfrm>
          <a:solidFill>
            <a:schemeClr val="accent3">
              <a:lumMod val="50000"/>
            </a:schemeClr>
          </a:solidFill>
        </p:grpSpPr>
        <p:sp>
          <p:nvSpPr>
            <p:cNvPr id="23" name="Google Shape;9050;p97">
              <a:extLst>
                <a:ext uri="{FF2B5EF4-FFF2-40B4-BE49-F238E27FC236}">
                  <a16:creationId xmlns:a16="http://schemas.microsoft.com/office/drawing/2014/main" xmlns="" id="{4815D302-906D-4859-999C-24A12E647081}"/>
                </a:ext>
              </a:extLst>
            </p:cNvPr>
            <p:cNvSpPr/>
            <p:nvPr/>
          </p:nvSpPr>
          <p:spPr>
            <a:xfrm>
              <a:off x="6090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41" y="0"/>
                  </a:moveTo>
                  <a:cubicBezTo>
                    <a:pt x="473" y="0"/>
                    <a:pt x="1" y="473"/>
                    <a:pt x="1" y="1040"/>
                  </a:cubicBezTo>
                  <a:cubicBezTo>
                    <a:pt x="1" y="1607"/>
                    <a:pt x="473" y="2048"/>
                    <a:pt x="1041" y="2048"/>
                  </a:cubicBezTo>
                  <a:cubicBezTo>
                    <a:pt x="1608" y="2048"/>
                    <a:pt x="2049" y="1607"/>
                    <a:pt x="2049" y="1040"/>
                  </a:cubicBezTo>
                  <a:cubicBezTo>
                    <a:pt x="2049" y="473"/>
                    <a:pt x="1608" y="0"/>
                    <a:pt x="10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9051;p97">
              <a:extLst>
                <a:ext uri="{FF2B5EF4-FFF2-40B4-BE49-F238E27FC236}">
                  <a16:creationId xmlns:a16="http://schemas.microsoft.com/office/drawing/2014/main" xmlns="" id="{7C203E65-2784-44F0-8FDC-BCF9C1E777AD}"/>
                </a:ext>
              </a:extLst>
            </p:cNvPr>
            <p:cNvSpPr/>
            <p:nvPr/>
          </p:nvSpPr>
          <p:spPr>
            <a:xfrm>
              <a:off x="668950" y="3617925"/>
              <a:ext cx="122875" cy="104475"/>
            </a:xfrm>
            <a:custGeom>
              <a:avLst/>
              <a:gdLst/>
              <a:ahLst/>
              <a:cxnLst/>
              <a:rect l="l" t="t" r="r" b="b"/>
              <a:pathLst>
                <a:path w="4915" h="4179" extrusionOk="0">
                  <a:moveTo>
                    <a:pt x="1040" y="1"/>
                  </a:moveTo>
                  <a:cubicBezTo>
                    <a:pt x="441" y="1"/>
                    <a:pt x="0" y="473"/>
                    <a:pt x="0" y="1072"/>
                  </a:cubicBezTo>
                  <a:lnTo>
                    <a:pt x="0" y="1797"/>
                  </a:lnTo>
                  <a:cubicBezTo>
                    <a:pt x="0" y="2364"/>
                    <a:pt x="473" y="2805"/>
                    <a:pt x="1040" y="2805"/>
                  </a:cubicBezTo>
                  <a:lnTo>
                    <a:pt x="2300" y="2805"/>
                  </a:lnTo>
                  <a:lnTo>
                    <a:pt x="3592" y="4097"/>
                  </a:lnTo>
                  <a:cubicBezTo>
                    <a:pt x="3672" y="4156"/>
                    <a:pt x="3764" y="4178"/>
                    <a:pt x="3853" y="4178"/>
                  </a:cubicBezTo>
                  <a:cubicBezTo>
                    <a:pt x="3905" y="4178"/>
                    <a:pt x="3955" y="4171"/>
                    <a:pt x="4001" y="4160"/>
                  </a:cubicBezTo>
                  <a:cubicBezTo>
                    <a:pt x="4127" y="4097"/>
                    <a:pt x="4190" y="3939"/>
                    <a:pt x="4190" y="3844"/>
                  </a:cubicBezTo>
                  <a:lnTo>
                    <a:pt x="4190" y="2742"/>
                  </a:lnTo>
                  <a:cubicBezTo>
                    <a:pt x="4600" y="2584"/>
                    <a:pt x="4915" y="2206"/>
                    <a:pt x="4915" y="1734"/>
                  </a:cubicBezTo>
                  <a:lnTo>
                    <a:pt x="4915" y="1072"/>
                  </a:lnTo>
                  <a:cubicBezTo>
                    <a:pt x="4915" y="473"/>
                    <a:pt x="4411" y="1"/>
                    <a:pt x="38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Google Shape;9052;p97">
              <a:extLst>
                <a:ext uri="{FF2B5EF4-FFF2-40B4-BE49-F238E27FC236}">
                  <a16:creationId xmlns:a16="http://schemas.microsoft.com/office/drawing/2014/main" xmlns="" id="{D2667100-2694-4E2F-A7BE-C4868B681D6C}"/>
                </a:ext>
              </a:extLst>
            </p:cNvPr>
            <p:cNvSpPr/>
            <p:nvPr/>
          </p:nvSpPr>
          <p:spPr>
            <a:xfrm>
              <a:off x="580725" y="3721900"/>
              <a:ext cx="141800" cy="192025"/>
            </a:xfrm>
            <a:custGeom>
              <a:avLst/>
              <a:gdLst/>
              <a:ahLst/>
              <a:cxnLst/>
              <a:rect l="l" t="t" r="r" b="b"/>
              <a:pathLst>
                <a:path w="5672" h="7681" extrusionOk="0">
                  <a:moveTo>
                    <a:pt x="3340" y="4506"/>
                  </a:moveTo>
                  <a:lnTo>
                    <a:pt x="3718" y="5577"/>
                  </a:lnTo>
                  <a:lnTo>
                    <a:pt x="1229" y="5577"/>
                  </a:lnTo>
                  <a:lnTo>
                    <a:pt x="1450" y="4600"/>
                  </a:lnTo>
                  <a:lnTo>
                    <a:pt x="1450" y="4506"/>
                  </a:lnTo>
                  <a:close/>
                  <a:moveTo>
                    <a:pt x="1450" y="1"/>
                  </a:moveTo>
                  <a:cubicBezTo>
                    <a:pt x="1135" y="1"/>
                    <a:pt x="883" y="221"/>
                    <a:pt x="788" y="505"/>
                  </a:cubicBezTo>
                  <a:lnTo>
                    <a:pt x="95" y="3624"/>
                  </a:lnTo>
                  <a:cubicBezTo>
                    <a:pt x="1" y="4096"/>
                    <a:pt x="316" y="4506"/>
                    <a:pt x="757" y="4506"/>
                  </a:cubicBezTo>
                  <a:lnTo>
                    <a:pt x="95" y="7247"/>
                  </a:lnTo>
                  <a:cubicBezTo>
                    <a:pt x="32" y="7436"/>
                    <a:pt x="158" y="7593"/>
                    <a:pt x="316" y="7656"/>
                  </a:cubicBezTo>
                  <a:cubicBezTo>
                    <a:pt x="350" y="7668"/>
                    <a:pt x="383" y="7673"/>
                    <a:pt x="415" y="7673"/>
                  </a:cubicBezTo>
                  <a:cubicBezTo>
                    <a:pt x="559" y="7673"/>
                    <a:pt x="679" y="7565"/>
                    <a:pt x="757" y="7436"/>
                  </a:cubicBezTo>
                  <a:lnTo>
                    <a:pt x="1040" y="6301"/>
                  </a:lnTo>
                  <a:lnTo>
                    <a:pt x="3939" y="6301"/>
                  </a:lnTo>
                  <a:lnTo>
                    <a:pt x="4254" y="7152"/>
                  </a:lnTo>
                  <a:cubicBezTo>
                    <a:pt x="4358" y="7492"/>
                    <a:pt x="4637" y="7680"/>
                    <a:pt x="4908" y="7680"/>
                  </a:cubicBezTo>
                  <a:cubicBezTo>
                    <a:pt x="4964" y="7680"/>
                    <a:pt x="5019" y="7672"/>
                    <a:pt x="5073" y="7656"/>
                  </a:cubicBezTo>
                  <a:cubicBezTo>
                    <a:pt x="5451" y="7593"/>
                    <a:pt x="5672" y="7184"/>
                    <a:pt x="5609" y="6837"/>
                  </a:cubicBezTo>
                  <a:lnTo>
                    <a:pt x="4569" y="3687"/>
                  </a:lnTo>
                  <a:cubicBezTo>
                    <a:pt x="4506" y="3372"/>
                    <a:pt x="4222" y="3183"/>
                    <a:pt x="3907" y="3183"/>
                  </a:cubicBezTo>
                  <a:lnTo>
                    <a:pt x="3183" y="3183"/>
                  </a:lnTo>
                  <a:cubicBezTo>
                    <a:pt x="2994" y="3183"/>
                    <a:pt x="2836" y="3025"/>
                    <a:pt x="2836" y="2836"/>
                  </a:cubicBezTo>
                  <a:cubicBezTo>
                    <a:pt x="2836" y="2615"/>
                    <a:pt x="2994" y="2458"/>
                    <a:pt x="3183" y="2458"/>
                  </a:cubicBezTo>
                  <a:lnTo>
                    <a:pt x="4222" y="2458"/>
                  </a:lnTo>
                  <a:cubicBezTo>
                    <a:pt x="4600" y="2458"/>
                    <a:pt x="4915" y="2143"/>
                    <a:pt x="4915" y="1765"/>
                  </a:cubicBezTo>
                  <a:cubicBezTo>
                    <a:pt x="4915" y="1355"/>
                    <a:pt x="4600" y="1040"/>
                    <a:pt x="4222" y="1040"/>
                  </a:cubicBezTo>
                  <a:lnTo>
                    <a:pt x="2332" y="1040"/>
                  </a:lnTo>
                  <a:lnTo>
                    <a:pt x="2080" y="379"/>
                  </a:lnTo>
                  <a:cubicBezTo>
                    <a:pt x="1985" y="158"/>
                    <a:pt x="1733" y="1"/>
                    <a:pt x="14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053;p97">
              <a:extLst>
                <a:ext uri="{FF2B5EF4-FFF2-40B4-BE49-F238E27FC236}">
                  <a16:creationId xmlns:a16="http://schemas.microsoft.com/office/drawing/2014/main" xmlns="" id="{9E70EEDB-EF82-4769-8548-79C7957B6579}"/>
                </a:ext>
              </a:extLst>
            </p:cNvPr>
            <p:cNvSpPr/>
            <p:nvPr/>
          </p:nvSpPr>
          <p:spPr>
            <a:xfrm>
              <a:off x="8004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09" y="0"/>
                  </a:moveTo>
                  <a:cubicBezTo>
                    <a:pt x="442" y="0"/>
                    <a:pt x="1" y="473"/>
                    <a:pt x="1" y="1040"/>
                  </a:cubicBezTo>
                  <a:cubicBezTo>
                    <a:pt x="1" y="1607"/>
                    <a:pt x="442" y="2048"/>
                    <a:pt x="1009" y="2048"/>
                  </a:cubicBezTo>
                  <a:cubicBezTo>
                    <a:pt x="1576" y="2048"/>
                    <a:pt x="2048" y="1607"/>
                    <a:pt x="2048" y="1040"/>
                  </a:cubicBezTo>
                  <a:cubicBezTo>
                    <a:pt x="2048" y="473"/>
                    <a:pt x="1576" y="0"/>
                    <a:pt x="100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9054;p97">
              <a:extLst>
                <a:ext uri="{FF2B5EF4-FFF2-40B4-BE49-F238E27FC236}">
                  <a16:creationId xmlns:a16="http://schemas.microsoft.com/office/drawing/2014/main" xmlns="" id="{D33C1CA4-156A-4016-8D3B-498C16C6D5F0}"/>
                </a:ext>
              </a:extLst>
            </p:cNvPr>
            <p:cNvSpPr/>
            <p:nvPr/>
          </p:nvSpPr>
          <p:spPr>
            <a:xfrm>
              <a:off x="738250" y="3722700"/>
              <a:ext cx="141800" cy="192600"/>
            </a:xfrm>
            <a:custGeom>
              <a:avLst/>
              <a:gdLst/>
              <a:ahLst/>
              <a:cxnLst/>
              <a:rect l="l" t="t" r="r" b="b"/>
              <a:pathLst>
                <a:path w="5672" h="7704" extrusionOk="0">
                  <a:moveTo>
                    <a:pt x="4222" y="4474"/>
                  </a:moveTo>
                  <a:lnTo>
                    <a:pt x="4222" y="4568"/>
                  </a:lnTo>
                  <a:lnTo>
                    <a:pt x="4443" y="5545"/>
                  </a:lnTo>
                  <a:lnTo>
                    <a:pt x="1985" y="5545"/>
                  </a:lnTo>
                  <a:lnTo>
                    <a:pt x="2332" y="4474"/>
                  </a:lnTo>
                  <a:close/>
                  <a:moveTo>
                    <a:pt x="4222" y="0"/>
                  </a:moveTo>
                  <a:cubicBezTo>
                    <a:pt x="3939" y="0"/>
                    <a:pt x="3718" y="158"/>
                    <a:pt x="3592" y="378"/>
                  </a:cubicBezTo>
                  <a:lnTo>
                    <a:pt x="3340" y="1071"/>
                  </a:lnTo>
                  <a:lnTo>
                    <a:pt x="1450" y="1071"/>
                  </a:lnTo>
                  <a:cubicBezTo>
                    <a:pt x="1072" y="1071"/>
                    <a:pt x="757" y="1386"/>
                    <a:pt x="757" y="1764"/>
                  </a:cubicBezTo>
                  <a:cubicBezTo>
                    <a:pt x="757" y="2174"/>
                    <a:pt x="1072" y="2489"/>
                    <a:pt x="1450" y="2489"/>
                  </a:cubicBezTo>
                  <a:lnTo>
                    <a:pt x="2490" y="2489"/>
                  </a:lnTo>
                  <a:cubicBezTo>
                    <a:pt x="2679" y="2489"/>
                    <a:pt x="2836" y="2646"/>
                    <a:pt x="2836" y="2835"/>
                  </a:cubicBezTo>
                  <a:cubicBezTo>
                    <a:pt x="2836" y="3024"/>
                    <a:pt x="2679" y="3182"/>
                    <a:pt x="2490" y="3182"/>
                  </a:cubicBezTo>
                  <a:lnTo>
                    <a:pt x="1765" y="3182"/>
                  </a:lnTo>
                  <a:cubicBezTo>
                    <a:pt x="1450" y="3182"/>
                    <a:pt x="1198" y="3371"/>
                    <a:pt x="1103" y="3686"/>
                  </a:cubicBezTo>
                  <a:lnTo>
                    <a:pt x="95" y="6837"/>
                  </a:lnTo>
                  <a:cubicBezTo>
                    <a:pt x="1" y="7215"/>
                    <a:pt x="190" y="7593"/>
                    <a:pt x="599" y="7687"/>
                  </a:cubicBezTo>
                  <a:cubicBezTo>
                    <a:pt x="643" y="7696"/>
                    <a:pt x="690" y="7701"/>
                    <a:pt x="738" y="7701"/>
                  </a:cubicBezTo>
                  <a:cubicBezTo>
                    <a:pt x="1030" y="7701"/>
                    <a:pt x="1364" y="7531"/>
                    <a:pt x="1418" y="7152"/>
                  </a:cubicBezTo>
                  <a:lnTo>
                    <a:pt x="1733" y="6301"/>
                  </a:lnTo>
                  <a:lnTo>
                    <a:pt x="4632" y="6301"/>
                  </a:lnTo>
                  <a:lnTo>
                    <a:pt x="4915" y="7435"/>
                  </a:lnTo>
                  <a:cubicBezTo>
                    <a:pt x="4967" y="7591"/>
                    <a:pt x="5104" y="7704"/>
                    <a:pt x="5257" y="7704"/>
                  </a:cubicBezTo>
                  <a:cubicBezTo>
                    <a:pt x="5290" y="7704"/>
                    <a:pt x="5323" y="7698"/>
                    <a:pt x="5356" y="7687"/>
                  </a:cubicBezTo>
                  <a:cubicBezTo>
                    <a:pt x="5546" y="7624"/>
                    <a:pt x="5672" y="7435"/>
                    <a:pt x="5577" y="7246"/>
                  </a:cubicBezTo>
                  <a:lnTo>
                    <a:pt x="4915" y="4537"/>
                  </a:lnTo>
                  <a:cubicBezTo>
                    <a:pt x="5356" y="4474"/>
                    <a:pt x="5672" y="4064"/>
                    <a:pt x="5609" y="3623"/>
                  </a:cubicBezTo>
                  <a:lnTo>
                    <a:pt x="4884" y="504"/>
                  </a:lnTo>
                  <a:cubicBezTo>
                    <a:pt x="4821" y="189"/>
                    <a:pt x="4537" y="0"/>
                    <a:pt x="42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Google Shape;7389;p93">
            <a:extLst>
              <a:ext uri="{FF2B5EF4-FFF2-40B4-BE49-F238E27FC236}">
                <a16:creationId xmlns:a16="http://schemas.microsoft.com/office/drawing/2014/main" xmlns="" id="{770BE9C4-6EB7-47CB-8636-B7787312ADA3}"/>
              </a:ext>
            </a:extLst>
          </p:cNvPr>
          <p:cNvGrpSpPr/>
          <p:nvPr/>
        </p:nvGrpSpPr>
        <p:grpSpPr>
          <a:xfrm>
            <a:off x="256578" y="3145032"/>
            <a:ext cx="512215" cy="450681"/>
            <a:chOff x="-28069873" y="3175300"/>
            <a:chExt cx="260723" cy="296150"/>
          </a:xfrm>
          <a:solidFill>
            <a:schemeClr val="accent3">
              <a:lumMod val="50000"/>
            </a:schemeClr>
          </a:solidFill>
        </p:grpSpPr>
        <p:sp>
          <p:nvSpPr>
            <p:cNvPr id="29" name="Google Shape;7390;p93">
              <a:extLst>
                <a:ext uri="{FF2B5EF4-FFF2-40B4-BE49-F238E27FC236}">
                  <a16:creationId xmlns:a16="http://schemas.microsoft.com/office/drawing/2014/main" xmlns="" id="{2955271E-91AC-4EB6-8F2E-B4C3AEA67A28}"/>
                </a:ext>
              </a:extLst>
            </p:cNvPr>
            <p:cNvSpPr/>
            <p:nvPr/>
          </p:nvSpPr>
          <p:spPr>
            <a:xfrm>
              <a:off x="-28059650" y="3192625"/>
              <a:ext cx="26025" cy="70125"/>
            </a:xfrm>
            <a:custGeom>
              <a:avLst/>
              <a:gdLst/>
              <a:ahLst/>
              <a:cxnLst/>
              <a:rect l="l" t="t" r="r" b="b"/>
              <a:pathLst>
                <a:path w="1041" h="2805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458"/>
                  </a:lnTo>
                  <a:cubicBezTo>
                    <a:pt x="410" y="2458"/>
                    <a:pt x="757" y="2584"/>
                    <a:pt x="1040" y="2804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7391;p93">
              <a:extLst>
                <a:ext uri="{FF2B5EF4-FFF2-40B4-BE49-F238E27FC236}">
                  <a16:creationId xmlns:a16="http://schemas.microsoft.com/office/drawing/2014/main" xmlns="" id="{F2AEF764-CBB3-49D5-B83A-EF0469149436}"/>
                </a:ext>
              </a:extLst>
            </p:cNvPr>
            <p:cNvSpPr/>
            <p:nvPr/>
          </p:nvSpPr>
          <p:spPr>
            <a:xfrm>
              <a:off x="-27843050" y="3192625"/>
              <a:ext cx="26025" cy="69325"/>
            </a:xfrm>
            <a:custGeom>
              <a:avLst/>
              <a:gdLst/>
              <a:ahLst/>
              <a:cxnLst/>
              <a:rect l="l" t="t" r="r" b="b"/>
              <a:pathLst>
                <a:path w="1041" h="2773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773"/>
                  </a:lnTo>
                  <a:cubicBezTo>
                    <a:pt x="284" y="2584"/>
                    <a:pt x="694" y="2426"/>
                    <a:pt x="1040" y="2426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7392;p93">
              <a:extLst>
                <a:ext uri="{FF2B5EF4-FFF2-40B4-BE49-F238E27FC236}">
                  <a16:creationId xmlns:a16="http://schemas.microsoft.com/office/drawing/2014/main" xmlns="" id="{6AACCBA9-71FC-46F0-A23A-D20FB434D389}"/>
                </a:ext>
              </a:extLst>
            </p:cNvPr>
            <p:cNvSpPr/>
            <p:nvPr/>
          </p:nvSpPr>
          <p:spPr>
            <a:xfrm>
              <a:off x="-27973000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1954"/>
                  </a:lnTo>
                  <a:cubicBezTo>
                    <a:pt x="410" y="1985"/>
                    <a:pt x="756" y="2080"/>
                    <a:pt x="1040" y="2300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7393;p93">
              <a:extLst>
                <a:ext uri="{FF2B5EF4-FFF2-40B4-BE49-F238E27FC236}">
                  <a16:creationId xmlns:a16="http://schemas.microsoft.com/office/drawing/2014/main" xmlns="" id="{D47A4AE9-D23F-43CE-B046-71F34F559BB7}"/>
                </a:ext>
              </a:extLst>
            </p:cNvPr>
            <p:cNvSpPr/>
            <p:nvPr/>
          </p:nvSpPr>
          <p:spPr>
            <a:xfrm>
              <a:off x="-27929675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2300"/>
                  </a:lnTo>
                  <a:cubicBezTo>
                    <a:pt x="315" y="2111"/>
                    <a:pt x="693" y="1985"/>
                    <a:pt x="1040" y="1954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7394;p93">
              <a:extLst>
                <a:ext uri="{FF2B5EF4-FFF2-40B4-BE49-F238E27FC236}">
                  <a16:creationId xmlns:a16="http://schemas.microsoft.com/office/drawing/2014/main" xmlns="" id="{F4D42BFC-2EF7-43D0-88DE-43DEB6A90FE8}"/>
                </a:ext>
              </a:extLst>
            </p:cNvPr>
            <p:cNvSpPr/>
            <p:nvPr/>
          </p:nvSpPr>
          <p:spPr>
            <a:xfrm>
              <a:off x="-28016325" y="3175300"/>
              <a:ext cx="26025" cy="91375"/>
            </a:xfrm>
            <a:custGeom>
              <a:avLst/>
              <a:gdLst/>
              <a:ahLst/>
              <a:cxnLst/>
              <a:rect l="l" t="t" r="r" b="b"/>
              <a:pathLst>
                <a:path w="1041" h="3655" extrusionOk="0">
                  <a:moveTo>
                    <a:pt x="536" y="0"/>
                  </a:moveTo>
                  <a:cubicBezTo>
                    <a:pt x="253" y="0"/>
                    <a:pt x="1" y="221"/>
                    <a:pt x="1" y="504"/>
                  </a:cubicBezTo>
                  <a:lnTo>
                    <a:pt x="1" y="3655"/>
                  </a:lnTo>
                  <a:cubicBezTo>
                    <a:pt x="1" y="3655"/>
                    <a:pt x="1" y="3623"/>
                    <a:pt x="64" y="3623"/>
                  </a:cubicBezTo>
                  <a:cubicBezTo>
                    <a:pt x="284" y="3371"/>
                    <a:pt x="631" y="3182"/>
                    <a:pt x="1040" y="3056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7395;p93">
              <a:extLst>
                <a:ext uri="{FF2B5EF4-FFF2-40B4-BE49-F238E27FC236}">
                  <a16:creationId xmlns:a16="http://schemas.microsoft.com/office/drawing/2014/main" xmlns="" id="{C8009DF3-B14A-44F7-A3EF-F639FB5BC691}"/>
                </a:ext>
              </a:extLst>
            </p:cNvPr>
            <p:cNvSpPr/>
            <p:nvPr/>
          </p:nvSpPr>
          <p:spPr>
            <a:xfrm>
              <a:off x="-27886375" y="3176075"/>
              <a:ext cx="26025" cy="91400"/>
            </a:xfrm>
            <a:custGeom>
              <a:avLst/>
              <a:gdLst/>
              <a:ahLst/>
              <a:cxnLst/>
              <a:rect l="l" t="t" r="r" b="b"/>
              <a:pathLst>
                <a:path w="1041" h="3656" extrusionOk="0">
                  <a:moveTo>
                    <a:pt x="536" y="1"/>
                  </a:moveTo>
                  <a:cubicBezTo>
                    <a:pt x="253" y="1"/>
                    <a:pt x="1" y="221"/>
                    <a:pt x="1" y="505"/>
                  </a:cubicBezTo>
                  <a:lnTo>
                    <a:pt x="1" y="3088"/>
                  </a:lnTo>
                  <a:cubicBezTo>
                    <a:pt x="379" y="3151"/>
                    <a:pt x="726" y="3340"/>
                    <a:pt x="1041" y="3655"/>
                  </a:cubicBezTo>
                  <a:lnTo>
                    <a:pt x="1041" y="505"/>
                  </a:lnTo>
                  <a:cubicBezTo>
                    <a:pt x="1041" y="253"/>
                    <a:pt x="789" y="1"/>
                    <a:pt x="5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7396;p93">
              <a:extLst>
                <a:ext uri="{FF2B5EF4-FFF2-40B4-BE49-F238E27FC236}">
                  <a16:creationId xmlns:a16="http://schemas.microsoft.com/office/drawing/2014/main" xmlns="" id="{82CAFCC6-0A15-4B46-8FF6-E96B1F269B8F}"/>
                </a:ext>
              </a:extLst>
            </p:cNvPr>
            <p:cNvSpPr/>
            <p:nvPr/>
          </p:nvSpPr>
          <p:spPr>
            <a:xfrm>
              <a:off x="-28017900" y="3269025"/>
              <a:ext cx="161475" cy="133125"/>
            </a:xfrm>
            <a:custGeom>
              <a:avLst/>
              <a:gdLst/>
              <a:ahLst/>
              <a:cxnLst/>
              <a:rect l="l" t="t" r="r" b="b"/>
              <a:pathLst>
                <a:path w="6459" h="5325" extrusionOk="0">
                  <a:moveTo>
                    <a:pt x="1733" y="0"/>
                  </a:moveTo>
                  <a:cubicBezTo>
                    <a:pt x="1355" y="0"/>
                    <a:pt x="946" y="158"/>
                    <a:pt x="662" y="410"/>
                  </a:cubicBezTo>
                  <a:cubicBezTo>
                    <a:pt x="64" y="882"/>
                    <a:pt x="1" y="1639"/>
                    <a:pt x="347" y="2237"/>
                  </a:cubicBezTo>
                  <a:cubicBezTo>
                    <a:pt x="1324" y="2458"/>
                    <a:pt x="2048" y="3340"/>
                    <a:pt x="2174" y="4348"/>
                  </a:cubicBezTo>
                  <a:lnTo>
                    <a:pt x="3214" y="5325"/>
                  </a:lnTo>
                  <a:lnTo>
                    <a:pt x="4285" y="4348"/>
                  </a:lnTo>
                  <a:cubicBezTo>
                    <a:pt x="4380" y="3340"/>
                    <a:pt x="5073" y="2521"/>
                    <a:pt x="6113" y="2237"/>
                  </a:cubicBezTo>
                  <a:cubicBezTo>
                    <a:pt x="6459" y="1639"/>
                    <a:pt x="6333" y="882"/>
                    <a:pt x="5860" y="410"/>
                  </a:cubicBezTo>
                  <a:cubicBezTo>
                    <a:pt x="5577" y="158"/>
                    <a:pt x="5199" y="0"/>
                    <a:pt x="4789" y="0"/>
                  </a:cubicBezTo>
                  <a:cubicBezTo>
                    <a:pt x="4411" y="0"/>
                    <a:pt x="4002" y="158"/>
                    <a:pt x="3750" y="410"/>
                  </a:cubicBezTo>
                  <a:lnTo>
                    <a:pt x="3277" y="882"/>
                  </a:lnTo>
                  <a:lnTo>
                    <a:pt x="2805" y="410"/>
                  </a:lnTo>
                  <a:cubicBezTo>
                    <a:pt x="2521" y="158"/>
                    <a:pt x="2143" y="0"/>
                    <a:pt x="17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7397;p93">
              <a:extLst>
                <a:ext uri="{FF2B5EF4-FFF2-40B4-BE49-F238E27FC236}">
                  <a16:creationId xmlns:a16="http://schemas.microsoft.com/office/drawing/2014/main" xmlns="" id="{5E2D2583-8922-4F19-A2B9-F4D0E23AF8BA}"/>
                </a:ext>
              </a:extLst>
            </p:cNvPr>
            <p:cNvSpPr/>
            <p:nvPr/>
          </p:nvSpPr>
          <p:spPr>
            <a:xfrm>
              <a:off x="-27930475" y="3269800"/>
              <a:ext cx="121325" cy="201650"/>
            </a:xfrm>
            <a:custGeom>
              <a:avLst/>
              <a:gdLst/>
              <a:ahLst/>
              <a:cxnLst/>
              <a:rect l="l" t="t" r="r" b="b"/>
              <a:pathLst>
                <a:path w="4853" h="8066" extrusionOk="0">
                  <a:moveTo>
                    <a:pt x="4506" y="1"/>
                  </a:moveTo>
                  <a:cubicBezTo>
                    <a:pt x="3876" y="1"/>
                    <a:pt x="3403" y="505"/>
                    <a:pt x="3403" y="1198"/>
                  </a:cubicBezTo>
                  <a:lnTo>
                    <a:pt x="3403" y="2395"/>
                  </a:lnTo>
                  <a:cubicBezTo>
                    <a:pt x="3403" y="2584"/>
                    <a:pt x="3246" y="2742"/>
                    <a:pt x="3025" y="2742"/>
                  </a:cubicBezTo>
                  <a:cubicBezTo>
                    <a:pt x="2679" y="2742"/>
                    <a:pt x="2363" y="2868"/>
                    <a:pt x="2080" y="3025"/>
                  </a:cubicBezTo>
                  <a:cubicBezTo>
                    <a:pt x="1702" y="3372"/>
                    <a:pt x="1418" y="3939"/>
                    <a:pt x="1418" y="4474"/>
                  </a:cubicBezTo>
                  <a:lnTo>
                    <a:pt x="1418" y="5231"/>
                  </a:lnTo>
                  <a:cubicBezTo>
                    <a:pt x="1418" y="5420"/>
                    <a:pt x="1261" y="5577"/>
                    <a:pt x="1072" y="5577"/>
                  </a:cubicBezTo>
                  <a:cubicBezTo>
                    <a:pt x="883" y="5577"/>
                    <a:pt x="725" y="5420"/>
                    <a:pt x="725" y="5231"/>
                  </a:cubicBezTo>
                  <a:lnTo>
                    <a:pt x="1" y="5892"/>
                  </a:lnTo>
                  <a:lnTo>
                    <a:pt x="1" y="8066"/>
                  </a:lnTo>
                  <a:lnTo>
                    <a:pt x="3813" y="8066"/>
                  </a:lnTo>
                  <a:cubicBezTo>
                    <a:pt x="4033" y="8066"/>
                    <a:pt x="4191" y="7908"/>
                    <a:pt x="4191" y="7719"/>
                  </a:cubicBezTo>
                  <a:cubicBezTo>
                    <a:pt x="4191" y="7530"/>
                    <a:pt x="4033" y="7373"/>
                    <a:pt x="3813" y="7373"/>
                  </a:cubicBezTo>
                  <a:lnTo>
                    <a:pt x="3466" y="7373"/>
                  </a:lnTo>
                  <a:lnTo>
                    <a:pt x="3466" y="6270"/>
                  </a:lnTo>
                  <a:cubicBezTo>
                    <a:pt x="3466" y="6176"/>
                    <a:pt x="3498" y="6050"/>
                    <a:pt x="3592" y="6018"/>
                  </a:cubicBezTo>
                  <a:lnTo>
                    <a:pt x="4128" y="5420"/>
                  </a:lnTo>
                  <a:cubicBezTo>
                    <a:pt x="4600" y="4947"/>
                    <a:pt x="4852" y="4380"/>
                    <a:pt x="4852" y="3687"/>
                  </a:cubicBezTo>
                  <a:lnTo>
                    <a:pt x="4852" y="347"/>
                  </a:lnTo>
                  <a:cubicBezTo>
                    <a:pt x="4852" y="158"/>
                    <a:pt x="4695" y="1"/>
                    <a:pt x="45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7398;p93">
              <a:extLst>
                <a:ext uri="{FF2B5EF4-FFF2-40B4-BE49-F238E27FC236}">
                  <a16:creationId xmlns:a16="http://schemas.microsoft.com/office/drawing/2014/main" xmlns="" id="{ABE29B8A-D127-4DB0-ADAA-DEAB48357E5E}"/>
                </a:ext>
              </a:extLst>
            </p:cNvPr>
            <p:cNvSpPr/>
            <p:nvPr/>
          </p:nvSpPr>
          <p:spPr>
            <a:xfrm>
              <a:off x="-28069873" y="3271375"/>
              <a:ext cx="122875" cy="200075"/>
            </a:xfrm>
            <a:custGeom>
              <a:avLst/>
              <a:gdLst/>
              <a:ahLst/>
              <a:cxnLst/>
              <a:rect l="l" t="t" r="r" b="b"/>
              <a:pathLst>
                <a:path w="4915" h="8003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lnTo>
                    <a:pt x="0" y="3718"/>
                  </a:lnTo>
                  <a:cubicBezTo>
                    <a:pt x="0" y="4348"/>
                    <a:pt x="221" y="4979"/>
                    <a:pt x="693" y="5451"/>
                  </a:cubicBezTo>
                  <a:lnTo>
                    <a:pt x="1323" y="5955"/>
                  </a:lnTo>
                  <a:cubicBezTo>
                    <a:pt x="1418" y="6018"/>
                    <a:pt x="1449" y="6113"/>
                    <a:pt x="1449" y="6207"/>
                  </a:cubicBezTo>
                  <a:lnTo>
                    <a:pt x="1449" y="7310"/>
                  </a:lnTo>
                  <a:lnTo>
                    <a:pt x="1103" y="7310"/>
                  </a:lnTo>
                  <a:cubicBezTo>
                    <a:pt x="882" y="7310"/>
                    <a:pt x="725" y="7467"/>
                    <a:pt x="725" y="7656"/>
                  </a:cubicBezTo>
                  <a:cubicBezTo>
                    <a:pt x="725" y="7845"/>
                    <a:pt x="882" y="8003"/>
                    <a:pt x="1103" y="8003"/>
                  </a:cubicBezTo>
                  <a:lnTo>
                    <a:pt x="4915" y="8003"/>
                  </a:lnTo>
                  <a:lnTo>
                    <a:pt x="4915" y="5829"/>
                  </a:lnTo>
                  <a:lnTo>
                    <a:pt x="4190" y="5168"/>
                  </a:lnTo>
                  <a:cubicBezTo>
                    <a:pt x="4190" y="5357"/>
                    <a:pt x="4033" y="5514"/>
                    <a:pt x="3844" y="5514"/>
                  </a:cubicBezTo>
                  <a:cubicBezTo>
                    <a:pt x="3655" y="5514"/>
                    <a:pt x="3497" y="5357"/>
                    <a:pt x="3497" y="5168"/>
                  </a:cubicBezTo>
                  <a:lnTo>
                    <a:pt x="3497" y="4411"/>
                  </a:lnTo>
                  <a:cubicBezTo>
                    <a:pt x="3497" y="3876"/>
                    <a:pt x="3214" y="3372"/>
                    <a:pt x="2741" y="3057"/>
                  </a:cubicBezTo>
                  <a:cubicBezTo>
                    <a:pt x="2458" y="2899"/>
                    <a:pt x="2143" y="2773"/>
                    <a:pt x="1796" y="2773"/>
                  </a:cubicBezTo>
                  <a:cubicBezTo>
                    <a:pt x="1607" y="2773"/>
                    <a:pt x="1449" y="2616"/>
                    <a:pt x="1449" y="2427"/>
                  </a:cubicBezTo>
                  <a:lnTo>
                    <a:pt x="1449" y="1229"/>
                  </a:lnTo>
                  <a:cubicBezTo>
                    <a:pt x="1449" y="473"/>
                    <a:pt x="945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" name="Google Shape;5290;p88">
            <a:extLst>
              <a:ext uri="{FF2B5EF4-FFF2-40B4-BE49-F238E27FC236}">
                <a16:creationId xmlns:a16="http://schemas.microsoft.com/office/drawing/2014/main" xmlns="" id="{0056D9E9-D7F9-40A5-B61B-855D2F941B8B}"/>
              </a:ext>
            </a:extLst>
          </p:cNvPr>
          <p:cNvGrpSpPr/>
          <p:nvPr/>
        </p:nvGrpSpPr>
        <p:grpSpPr>
          <a:xfrm>
            <a:off x="242864" y="2389425"/>
            <a:ext cx="522420" cy="459061"/>
            <a:chOff x="-61784125" y="3377700"/>
            <a:chExt cx="316650" cy="317450"/>
          </a:xfrm>
          <a:solidFill>
            <a:schemeClr val="accent3">
              <a:lumMod val="50000"/>
            </a:schemeClr>
          </a:solidFill>
        </p:grpSpPr>
        <p:sp>
          <p:nvSpPr>
            <p:cNvPr id="39" name="Google Shape;5291;p88">
              <a:extLst>
                <a:ext uri="{FF2B5EF4-FFF2-40B4-BE49-F238E27FC236}">
                  <a16:creationId xmlns:a16="http://schemas.microsoft.com/office/drawing/2014/main" xmlns="" id="{C9393B5B-799F-4C45-91C7-068EA2375009}"/>
                </a:ext>
              </a:extLst>
            </p:cNvPr>
            <p:cNvSpPr/>
            <p:nvPr/>
          </p:nvSpPr>
          <p:spPr>
            <a:xfrm>
              <a:off x="-61688025" y="3460400"/>
              <a:ext cx="124450" cy="51225"/>
            </a:xfrm>
            <a:custGeom>
              <a:avLst/>
              <a:gdLst/>
              <a:ahLst/>
              <a:cxnLst/>
              <a:rect l="l" t="t" r="r" b="b"/>
              <a:pathLst>
                <a:path w="4978" h="2049" extrusionOk="0">
                  <a:moveTo>
                    <a:pt x="630" y="1"/>
                  </a:moveTo>
                  <a:cubicBezTo>
                    <a:pt x="252" y="442"/>
                    <a:pt x="0" y="1041"/>
                    <a:pt x="0" y="1671"/>
                  </a:cubicBezTo>
                  <a:cubicBezTo>
                    <a:pt x="0" y="1891"/>
                    <a:pt x="189" y="2049"/>
                    <a:pt x="441" y="2049"/>
                  </a:cubicBezTo>
                  <a:lnTo>
                    <a:pt x="4568" y="2049"/>
                  </a:lnTo>
                  <a:cubicBezTo>
                    <a:pt x="4820" y="2049"/>
                    <a:pt x="4978" y="1860"/>
                    <a:pt x="4978" y="1671"/>
                  </a:cubicBezTo>
                  <a:cubicBezTo>
                    <a:pt x="4978" y="1041"/>
                    <a:pt x="4726" y="442"/>
                    <a:pt x="4348" y="1"/>
                  </a:cubicBezTo>
                  <a:cubicBezTo>
                    <a:pt x="3875" y="568"/>
                    <a:pt x="3182" y="852"/>
                    <a:pt x="2489" y="852"/>
                  </a:cubicBezTo>
                  <a:cubicBezTo>
                    <a:pt x="1827" y="852"/>
                    <a:pt x="1134" y="568"/>
                    <a:pt x="63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292;p88">
              <a:extLst>
                <a:ext uri="{FF2B5EF4-FFF2-40B4-BE49-F238E27FC236}">
                  <a16:creationId xmlns:a16="http://schemas.microsoft.com/office/drawing/2014/main" xmlns="" id="{D2270C1B-3D8E-493E-9097-6F1C38408F44}"/>
                </a:ext>
              </a:extLst>
            </p:cNvPr>
            <p:cNvSpPr/>
            <p:nvPr/>
          </p:nvSpPr>
          <p:spPr>
            <a:xfrm>
              <a:off x="-61677802" y="3518899"/>
              <a:ext cx="104775" cy="61850"/>
            </a:xfrm>
            <a:custGeom>
              <a:avLst/>
              <a:gdLst/>
              <a:ahLst/>
              <a:cxnLst/>
              <a:rect l="l" t="t" r="r" b="b"/>
              <a:pathLst>
                <a:path w="4191" h="2474" extrusionOk="0">
                  <a:moveTo>
                    <a:pt x="2096" y="0"/>
                  </a:moveTo>
                  <a:cubicBezTo>
                    <a:pt x="1985" y="0"/>
                    <a:pt x="1875" y="40"/>
                    <a:pt x="1796" y="118"/>
                  </a:cubicBezTo>
                  <a:lnTo>
                    <a:pt x="158" y="1757"/>
                  </a:lnTo>
                  <a:cubicBezTo>
                    <a:pt x="1" y="1914"/>
                    <a:pt x="1" y="2198"/>
                    <a:pt x="158" y="2355"/>
                  </a:cubicBezTo>
                  <a:cubicBezTo>
                    <a:pt x="237" y="2434"/>
                    <a:pt x="339" y="2473"/>
                    <a:pt x="442" y="2473"/>
                  </a:cubicBezTo>
                  <a:cubicBezTo>
                    <a:pt x="544" y="2473"/>
                    <a:pt x="646" y="2434"/>
                    <a:pt x="725" y="2355"/>
                  </a:cubicBezTo>
                  <a:lnTo>
                    <a:pt x="2111" y="969"/>
                  </a:lnTo>
                  <a:lnTo>
                    <a:pt x="3498" y="2355"/>
                  </a:lnTo>
                  <a:cubicBezTo>
                    <a:pt x="3576" y="2434"/>
                    <a:pt x="3687" y="2473"/>
                    <a:pt x="3797" y="2473"/>
                  </a:cubicBezTo>
                  <a:cubicBezTo>
                    <a:pt x="3907" y="2473"/>
                    <a:pt x="4017" y="2434"/>
                    <a:pt x="4096" y="2355"/>
                  </a:cubicBezTo>
                  <a:cubicBezTo>
                    <a:pt x="4191" y="2198"/>
                    <a:pt x="4191" y="1914"/>
                    <a:pt x="4033" y="1757"/>
                  </a:cubicBezTo>
                  <a:lnTo>
                    <a:pt x="2395" y="118"/>
                  </a:lnTo>
                  <a:cubicBezTo>
                    <a:pt x="2316" y="40"/>
                    <a:pt x="2206" y="0"/>
                    <a:pt x="20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293;p88">
              <a:extLst>
                <a:ext uri="{FF2B5EF4-FFF2-40B4-BE49-F238E27FC236}">
                  <a16:creationId xmlns:a16="http://schemas.microsoft.com/office/drawing/2014/main" xmlns="" id="{7A924D23-0525-431B-942A-C41E09DD7087}"/>
                </a:ext>
              </a:extLst>
            </p:cNvPr>
            <p:cNvSpPr/>
            <p:nvPr/>
          </p:nvSpPr>
          <p:spPr>
            <a:xfrm>
              <a:off x="-61667550" y="3377700"/>
              <a:ext cx="82700" cy="82725"/>
            </a:xfrm>
            <a:custGeom>
              <a:avLst/>
              <a:gdLst/>
              <a:ahLst/>
              <a:cxnLst/>
              <a:rect l="l" t="t" r="r" b="b"/>
              <a:pathLst>
                <a:path w="3308" h="3309" extrusionOk="0">
                  <a:moveTo>
                    <a:pt x="1670" y="1"/>
                  </a:moveTo>
                  <a:cubicBezTo>
                    <a:pt x="756" y="1"/>
                    <a:pt x="0" y="757"/>
                    <a:pt x="0" y="1671"/>
                  </a:cubicBezTo>
                  <a:cubicBezTo>
                    <a:pt x="0" y="2584"/>
                    <a:pt x="756" y="3309"/>
                    <a:pt x="1670" y="3309"/>
                  </a:cubicBezTo>
                  <a:cubicBezTo>
                    <a:pt x="2584" y="3309"/>
                    <a:pt x="3308" y="2584"/>
                    <a:pt x="3308" y="1671"/>
                  </a:cubicBezTo>
                  <a:cubicBezTo>
                    <a:pt x="3308" y="757"/>
                    <a:pt x="2584" y="1"/>
                    <a:pt x="167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5294;p88">
              <a:extLst>
                <a:ext uri="{FF2B5EF4-FFF2-40B4-BE49-F238E27FC236}">
                  <a16:creationId xmlns:a16="http://schemas.microsoft.com/office/drawing/2014/main" xmlns="" id="{EE5CE114-FC26-4335-9D52-A09B2E06A642}"/>
                </a:ext>
              </a:extLst>
            </p:cNvPr>
            <p:cNvSpPr/>
            <p:nvPr/>
          </p:nvSpPr>
          <p:spPr>
            <a:xfrm>
              <a:off x="-61591150" y="3643150"/>
              <a:ext cx="123675" cy="51200"/>
            </a:xfrm>
            <a:custGeom>
              <a:avLst/>
              <a:gdLst/>
              <a:ahLst/>
              <a:cxnLst/>
              <a:rect l="l" t="t" r="r" b="b"/>
              <a:pathLst>
                <a:path w="4947" h="2048" extrusionOk="0">
                  <a:moveTo>
                    <a:pt x="630" y="0"/>
                  </a:moveTo>
                  <a:cubicBezTo>
                    <a:pt x="221" y="410"/>
                    <a:pt x="0" y="1008"/>
                    <a:pt x="0" y="1638"/>
                  </a:cubicBezTo>
                  <a:cubicBezTo>
                    <a:pt x="0" y="1890"/>
                    <a:pt x="189" y="2048"/>
                    <a:pt x="378" y="2048"/>
                  </a:cubicBezTo>
                  <a:lnTo>
                    <a:pt x="4505" y="2048"/>
                  </a:lnTo>
                  <a:cubicBezTo>
                    <a:pt x="4757" y="2048"/>
                    <a:pt x="4946" y="1827"/>
                    <a:pt x="4946" y="1638"/>
                  </a:cubicBezTo>
                  <a:cubicBezTo>
                    <a:pt x="4946" y="1008"/>
                    <a:pt x="4726" y="410"/>
                    <a:pt x="4316" y="0"/>
                  </a:cubicBezTo>
                  <a:cubicBezTo>
                    <a:pt x="3844" y="536"/>
                    <a:pt x="3182" y="819"/>
                    <a:pt x="2458" y="819"/>
                  </a:cubicBezTo>
                  <a:cubicBezTo>
                    <a:pt x="1796" y="819"/>
                    <a:pt x="1134" y="536"/>
                    <a:pt x="6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5295;p88">
              <a:extLst>
                <a:ext uri="{FF2B5EF4-FFF2-40B4-BE49-F238E27FC236}">
                  <a16:creationId xmlns:a16="http://schemas.microsoft.com/office/drawing/2014/main" xmlns="" id="{3610642A-7D71-4557-9E32-8BA498C55464}"/>
                </a:ext>
              </a:extLst>
            </p:cNvPr>
            <p:cNvSpPr/>
            <p:nvPr/>
          </p:nvSpPr>
          <p:spPr>
            <a:xfrm>
              <a:off x="-61570675" y="3560450"/>
              <a:ext cx="82725" cy="82725"/>
            </a:xfrm>
            <a:custGeom>
              <a:avLst/>
              <a:gdLst/>
              <a:ahLst/>
              <a:cxnLst/>
              <a:rect l="l" t="t" r="r" b="b"/>
              <a:pathLst>
                <a:path w="3309" h="3309" extrusionOk="0">
                  <a:moveTo>
                    <a:pt x="1670" y="0"/>
                  </a:moveTo>
                  <a:cubicBezTo>
                    <a:pt x="756" y="0"/>
                    <a:pt x="0" y="725"/>
                    <a:pt x="0" y="1638"/>
                  </a:cubicBezTo>
                  <a:cubicBezTo>
                    <a:pt x="0" y="2552"/>
                    <a:pt x="756" y="3308"/>
                    <a:pt x="1670" y="3308"/>
                  </a:cubicBezTo>
                  <a:cubicBezTo>
                    <a:pt x="2552" y="3308"/>
                    <a:pt x="3308" y="2552"/>
                    <a:pt x="3308" y="1638"/>
                  </a:cubicBezTo>
                  <a:cubicBezTo>
                    <a:pt x="3308" y="725"/>
                    <a:pt x="2552" y="0"/>
                    <a:pt x="16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5296;p88">
              <a:extLst>
                <a:ext uri="{FF2B5EF4-FFF2-40B4-BE49-F238E27FC236}">
                  <a16:creationId xmlns:a16="http://schemas.microsoft.com/office/drawing/2014/main" xmlns="" id="{BE5EA70C-3739-4E7F-B421-FCF42CB5E984}"/>
                </a:ext>
              </a:extLst>
            </p:cNvPr>
            <p:cNvSpPr/>
            <p:nvPr/>
          </p:nvSpPr>
          <p:spPr>
            <a:xfrm>
              <a:off x="-61784125" y="3643925"/>
              <a:ext cx="124450" cy="51225"/>
            </a:xfrm>
            <a:custGeom>
              <a:avLst/>
              <a:gdLst/>
              <a:ahLst/>
              <a:cxnLst/>
              <a:rect l="l" t="t" r="r" b="b"/>
              <a:pathLst>
                <a:path w="4978" h="2049" extrusionOk="0">
                  <a:moveTo>
                    <a:pt x="662" y="1"/>
                  </a:moveTo>
                  <a:cubicBezTo>
                    <a:pt x="252" y="442"/>
                    <a:pt x="32" y="1009"/>
                    <a:pt x="32" y="1639"/>
                  </a:cubicBezTo>
                  <a:cubicBezTo>
                    <a:pt x="0" y="1859"/>
                    <a:pt x="189" y="2048"/>
                    <a:pt x="410" y="2048"/>
                  </a:cubicBezTo>
                  <a:lnTo>
                    <a:pt x="4569" y="2048"/>
                  </a:lnTo>
                  <a:cubicBezTo>
                    <a:pt x="4789" y="2048"/>
                    <a:pt x="4978" y="1859"/>
                    <a:pt x="4978" y="1639"/>
                  </a:cubicBezTo>
                  <a:cubicBezTo>
                    <a:pt x="4978" y="1009"/>
                    <a:pt x="4758" y="442"/>
                    <a:pt x="4348" y="1"/>
                  </a:cubicBezTo>
                  <a:cubicBezTo>
                    <a:pt x="3876" y="536"/>
                    <a:pt x="3214" y="820"/>
                    <a:pt x="2521" y="820"/>
                  </a:cubicBezTo>
                  <a:cubicBezTo>
                    <a:pt x="1828" y="820"/>
                    <a:pt x="1166" y="536"/>
                    <a:pt x="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297;p88">
              <a:extLst>
                <a:ext uri="{FF2B5EF4-FFF2-40B4-BE49-F238E27FC236}">
                  <a16:creationId xmlns:a16="http://schemas.microsoft.com/office/drawing/2014/main" xmlns="" id="{060E787C-2448-4712-A1BC-67BCC681882A}"/>
                </a:ext>
              </a:extLst>
            </p:cNvPr>
            <p:cNvSpPr/>
            <p:nvPr/>
          </p:nvSpPr>
          <p:spPr>
            <a:xfrm>
              <a:off x="-61763650" y="3560450"/>
              <a:ext cx="82725" cy="82725"/>
            </a:xfrm>
            <a:custGeom>
              <a:avLst/>
              <a:gdLst/>
              <a:ahLst/>
              <a:cxnLst/>
              <a:rect l="l" t="t" r="r" b="b"/>
              <a:pathLst>
                <a:path w="3309" h="3309" extrusionOk="0">
                  <a:moveTo>
                    <a:pt x="1670" y="0"/>
                  </a:moveTo>
                  <a:cubicBezTo>
                    <a:pt x="757" y="0"/>
                    <a:pt x="1" y="725"/>
                    <a:pt x="1" y="1638"/>
                  </a:cubicBezTo>
                  <a:cubicBezTo>
                    <a:pt x="1" y="2552"/>
                    <a:pt x="757" y="3308"/>
                    <a:pt x="1670" y="3308"/>
                  </a:cubicBezTo>
                  <a:cubicBezTo>
                    <a:pt x="2552" y="3308"/>
                    <a:pt x="3309" y="2552"/>
                    <a:pt x="3309" y="1638"/>
                  </a:cubicBezTo>
                  <a:cubicBezTo>
                    <a:pt x="3309" y="725"/>
                    <a:pt x="2552" y="0"/>
                    <a:pt x="16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765284" y="1558556"/>
            <a:ext cx="3563570" cy="44026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безпечне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здоров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810047" y="2440997"/>
            <a:ext cx="3518807" cy="3162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участь в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обговоренні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внесені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НПА та до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уповноважених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844208" y="3157893"/>
            <a:ext cx="3484646" cy="4559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у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природоохоронних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8" name="Google Shape;8293;p95">
            <a:extLst>
              <a:ext uri="{FF2B5EF4-FFF2-40B4-BE49-F238E27FC236}">
                <a16:creationId xmlns:a16="http://schemas.microsoft.com/office/drawing/2014/main" xmlns="" id="{A6D58199-73C0-4A1E-B985-0F743C51133B}"/>
              </a:ext>
            </a:extLst>
          </p:cNvPr>
          <p:cNvGrpSpPr/>
          <p:nvPr/>
        </p:nvGrpSpPr>
        <p:grpSpPr>
          <a:xfrm>
            <a:off x="310081" y="3973498"/>
            <a:ext cx="468642" cy="430016"/>
            <a:chOff x="-9961625" y="4048175"/>
            <a:chExt cx="357600" cy="355825"/>
          </a:xfrm>
          <a:solidFill>
            <a:schemeClr val="accent3">
              <a:lumMod val="50000"/>
            </a:schemeClr>
          </a:solidFill>
        </p:grpSpPr>
        <p:sp>
          <p:nvSpPr>
            <p:cNvPr id="49" name="Google Shape;8294;p95">
              <a:extLst>
                <a:ext uri="{FF2B5EF4-FFF2-40B4-BE49-F238E27FC236}">
                  <a16:creationId xmlns:a16="http://schemas.microsoft.com/office/drawing/2014/main" xmlns="" id="{97F6A879-7772-476E-96E3-67C4885301FA}"/>
                </a:ext>
              </a:extLst>
            </p:cNvPr>
            <p:cNvSpPr/>
            <p:nvPr/>
          </p:nvSpPr>
          <p:spPr>
            <a:xfrm>
              <a:off x="-9958475" y="4048175"/>
              <a:ext cx="64625" cy="62650"/>
            </a:xfrm>
            <a:custGeom>
              <a:avLst/>
              <a:gdLst/>
              <a:ahLst/>
              <a:cxnLst/>
              <a:rect l="l" t="t" r="r" b="b"/>
              <a:pathLst>
                <a:path w="2585" h="2506" extrusionOk="0">
                  <a:moveTo>
                    <a:pt x="442" y="0"/>
                  </a:moveTo>
                  <a:cubicBezTo>
                    <a:pt x="339" y="0"/>
                    <a:pt x="237" y="40"/>
                    <a:pt x="158" y="119"/>
                  </a:cubicBezTo>
                  <a:cubicBezTo>
                    <a:pt x="1" y="339"/>
                    <a:pt x="1" y="560"/>
                    <a:pt x="158" y="717"/>
                  </a:cubicBezTo>
                  <a:lnTo>
                    <a:pt x="1828" y="2387"/>
                  </a:lnTo>
                  <a:cubicBezTo>
                    <a:pt x="1923" y="2466"/>
                    <a:pt x="2033" y="2505"/>
                    <a:pt x="2139" y="2505"/>
                  </a:cubicBezTo>
                  <a:cubicBezTo>
                    <a:pt x="2246" y="2505"/>
                    <a:pt x="2348" y="2466"/>
                    <a:pt x="2427" y="2387"/>
                  </a:cubicBezTo>
                  <a:cubicBezTo>
                    <a:pt x="2584" y="2229"/>
                    <a:pt x="2584" y="1946"/>
                    <a:pt x="2427" y="1788"/>
                  </a:cubicBezTo>
                  <a:lnTo>
                    <a:pt x="725" y="119"/>
                  </a:lnTo>
                  <a:cubicBezTo>
                    <a:pt x="647" y="40"/>
                    <a:pt x="544" y="0"/>
                    <a:pt x="4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8295;p95">
              <a:extLst>
                <a:ext uri="{FF2B5EF4-FFF2-40B4-BE49-F238E27FC236}">
                  <a16:creationId xmlns:a16="http://schemas.microsoft.com/office/drawing/2014/main" xmlns="" id="{AC7AD301-F2EF-4C45-B8B6-CC0278437809}"/>
                </a:ext>
              </a:extLst>
            </p:cNvPr>
            <p:cNvSpPr/>
            <p:nvPr/>
          </p:nvSpPr>
          <p:spPr>
            <a:xfrm>
              <a:off x="-9873400" y="4048775"/>
              <a:ext cx="21275" cy="63025"/>
            </a:xfrm>
            <a:custGeom>
              <a:avLst/>
              <a:gdLst/>
              <a:ahLst/>
              <a:cxnLst/>
              <a:rect l="l" t="t" r="r" b="b"/>
              <a:pathLst>
                <a:path w="851" h="2521" extrusionOk="0">
                  <a:moveTo>
                    <a:pt x="410" y="0"/>
                  </a:moveTo>
                  <a:cubicBezTo>
                    <a:pt x="189" y="0"/>
                    <a:pt x="0" y="189"/>
                    <a:pt x="0" y="410"/>
                  </a:cubicBezTo>
                  <a:lnTo>
                    <a:pt x="0" y="2079"/>
                  </a:lnTo>
                  <a:cubicBezTo>
                    <a:pt x="0" y="2300"/>
                    <a:pt x="221" y="2520"/>
                    <a:pt x="410" y="2520"/>
                  </a:cubicBezTo>
                  <a:cubicBezTo>
                    <a:pt x="630" y="2520"/>
                    <a:pt x="851" y="2300"/>
                    <a:pt x="851" y="2079"/>
                  </a:cubicBezTo>
                  <a:lnTo>
                    <a:pt x="851" y="410"/>
                  </a:lnTo>
                  <a:cubicBezTo>
                    <a:pt x="851" y="189"/>
                    <a:pt x="630" y="0"/>
                    <a:pt x="4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296;p95">
              <a:extLst>
                <a:ext uri="{FF2B5EF4-FFF2-40B4-BE49-F238E27FC236}">
                  <a16:creationId xmlns:a16="http://schemas.microsoft.com/office/drawing/2014/main" xmlns="" id="{F901B866-2F8F-45C3-8CAD-B3ADE36D312A}"/>
                </a:ext>
              </a:extLst>
            </p:cNvPr>
            <p:cNvSpPr/>
            <p:nvPr/>
          </p:nvSpPr>
          <p:spPr>
            <a:xfrm>
              <a:off x="-9957675" y="4133050"/>
              <a:ext cx="63025" cy="19700"/>
            </a:xfrm>
            <a:custGeom>
              <a:avLst/>
              <a:gdLst/>
              <a:ahLst/>
              <a:cxnLst/>
              <a:rect l="l" t="t" r="r" b="b"/>
              <a:pathLst>
                <a:path w="2521" h="788" extrusionOk="0">
                  <a:moveTo>
                    <a:pt x="441" y="0"/>
                  </a:moveTo>
                  <a:cubicBezTo>
                    <a:pt x="189" y="0"/>
                    <a:pt x="0" y="189"/>
                    <a:pt x="0" y="410"/>
                  </a:cubicBezTo>
                  <a:cubicBezTo>
                    <a:pt x="0" y="599"/>
                    <a:pt x="189" y="788"/>
                    <a:pt x="441" y="788"/>
                  </a:cubicBezTo>
                  <a:lnTo>
                    <a:pt x="2111" y="788"/>
                  </a:lnTo>
                  <a:cubicBezTo>
                    <a:pt x="2363" y="788"/>
                    <a:pt x="2521" y="599"/>
                    <a:pt x="2521" y="410"/>
                  </a:cubicBezTo>
                  <a:cubicBezTo>
                    <a:pt x="2521" y="158"/>
                    <a:pt x="2332" y="0"/>
                    <a:pt x="211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8297;p95">
              <a:extLst>
                <a:ext uri="{FF2B5EF4-FFF2-40B4-BE49-F238E27FC236}">
                  <a16:creationId xmlns:a16="http://schemas.microsoft.com/office/drawing/2014/main" xmlns="" id="{F6F2BE1C-162C-4303-BEDF-D70169A53F18}"/>
                </a:ext>
              </a:extLst>
            </p:cNvPr>
            <p:cNvSpPr/>
            <p:nvPr/>
          </p:nvSpPr>
          <p:spPr>
            <a:xfrm>
              <a:off x="-9961625" y="4132250"/>
              <a:ext cx="253650" cy="271750"/>
            </a:xfrm>
            <a:custGeom>
              <a:avLst/>
              <a:gdLst/>
              <a:ahLst/>
              <a:cxnLst/>
              <a:rect l="l" t="t" r="r" b="b"/>
              <a:pathLst>
                <a:path w="10146" h="10870" extrusionOk="0">
                  <a:moveTo>
                    <a:pt x="5357" y="1"/>
                  </a:moveTo>
                  <a:cubicBezTo>
                    <a:pt x="5010" y="1"/>
                    <a:pt x="4727" y="253"/>
                    <a:pt x="4727" y="631"/>
                  </a:cubicBezTo>
                  <a:lnTo>
                    <a:pt x="4727" y="5388"/>
                  </a:lnTo>
                  <a:cubicBezTo>
                    <a:pt x="4727" y="5640"/>
                    <a:pt x="4537" y="5797"/>
                    <a:pt x="4317" y="5797"/>
                  </a:cubicBezTo>
                  <a:cubicBezTo>
                    <a:pt x="4128" y="5797"/>
                    <a:pt x="3907" y="5577"/>
                    <a:pt x="3907" y="5388"/>
                  </a:cubicBezTo>
                  <a:lnTo>
                    <a:pt x="3907" y="1450"/>
                  </a:lnTo>
                  <a:cubicBezTo>
                    <a:pt x="3907" y="1103"/>
                    <a:pt x="3624" y="820"/>
                    <a:pt x="3277" y="820"/>
                  </a:cubicBezTo>
                  <a:cubicBezTo>
                    <a:pt x="2931" y="820"/>
                    <a:pt x="2647" y="1103"/>
                    <a:pt x="2647" y="1450"/>
                  </a:cubicBezTo>
                  <a:lnTo>
                    <a:pt x="2647" y="7940"/>
                  </a:lnTo>
                  <a:lnTo>
                    <a:pt x="1576" y="6900"/>
                  </a:lnTo>
                  <a:cubicBezTo>
                    <a:pt x="1416" y="6740"/>
                    <a:pt x="1176" y="6640"/>
                    <a:pt x="935" y="6640"/>
                  </a:cubicBezTo>
                  <a:cubicBezTo>
                    <a:pt x="748" y="6640"/>
                    <a:pt x="561" y="6700"/>
                    <a:pt x="410" y="6837"/>
                  </a:cubicBezTo>
                  <a:cubicBezTo>
                    <a:pt x="95" y="7121"/>
                    <a:pt x="1" y="7625"/>
                    <a:pt x="284" y="7971"/>
                  </a:cubicBezTo>
                  <a:lnTo>
                    <a:pt x="1734" y="10208"/>
                  </a:lnTo>
                  <a:cubicBezTo>
                    <a:pt x="2049" y="10618"/>
                    <a:pt x="2521" y="10870"/>
                    <a:pt x="3088" y="10870"/>
                  </a:cubicBezTo>
                  <a:lnTo>
                    <a:pt x="8035" y="10870"/>
                  </a:lnTo>
                  <a:cubicBezTo>
                    <a:pt x="9169" y="10870"/>
                    <a:pt x="10114" y="9925"/>
                    <a:pt x="10114" y="8759"/>
                  </a:cubicBezTo>
                  <a:lnTo>
                    <a:pt x="10114" y="4002"/>
                  </a:lnTo>
                  <a:cubicBezTo>
                    <a:pt x="10145" y="3592"/>
                    <a:pt x="9893" y="3309"/>
                    <a:pt x="9515" y="3309"/>
                  </a:cubicBezTo>
                  <a:cubicBezTo>
                    <a:pt x="9169" y="3309"/>
                    <a:pt x="8885" y="3592"/>
                    <a:pt x="8885" y="3939"/>
                  </a:cubicBezTo>
                  <a:lnTo>
                    <a:pt x="8885" y="5388"/>
                  </a:lnTo>
                  <a:cubicBezTo>
                    <a:pt x="8885" y="5640"/>
                    <a:pt x="8696" y="5797"/>
                    <a:pt x="8507" y="5797"/>
                  </a:cubicBezTo>
                  <a:cubicBezTo>
                    <a:pt x="8255" y="5797"/>
                    <a:pt x="8066" y="5577"/>
                    <a:pt x="8066" y="5388"/>
                  </a:cubicBezTo>
                  <a:lnTo>
                    <a:pt x="8066" y="1450"/>
                  </a:lnTo>
                  <a:cubicBezTo>
                    <a:pt x="8066" y="1103"/>
                    <a:pt x="7782" y="820"/>
                    <a:pt x="7436" y="820"/>
                  </a:cubicBezTo>
                  <a:cubicBezTo>
                    <a:pt x="7089" y="820"/>
                    <a:pt x="6806" y="1103"/>
                    <a:pt x="6806" y="1450"/>
                  </a:cubicBezTo>
                  <a:lnTo>
                    <a:pt x="6806" y="5388"/>
                  </a:lnTo>
                  <a:cubicBezTo>
                    <a:pt x="6806" y="5640"/>
                    <a:pt x="6617" y="5797"/>
                    <a:pt x="6428" y="5797"/>
                  </a:cubicBezTo>
                  <a:cubicBezTo>
                    <a:pt x="6176" y="5797"/>
                    <a:pt x="5987" y="5577"/>
                    <a:pt x="5987" y="5388"/>
                  </a:cubicBezTo>
                  <a:lnTo>
                    <a:pt x="5987" y="631"/>
                  </a:lnTo>
                  <a:cubicBezTo>
                    <a:pt x="5987" y="284"/>
                    <a:pt x="5703" y="1"/>
                    <a:pt x="535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53" name="Google Shape;8298;p95">
              <a:extLst>
                <a:ext uri="{FF2B5EF4-FFF2-40B4-BE49-F238E27FC236}">
                  <a16:creationId xmlns:a16="http://schemas.microsoft.com/office/drawing/2014/main" xmlns="" id="{31578D28-47A6-4809-A10A-5BAE6EEF7C6C}"/>
                </a:ext>
              </a:extLst>
            </p:cNvPr>
            <p:cNvSpPr/>
            <p:nvPr/>
          </p:nvSpPr>
          <p:spPr>
            <a:xfrm>
              <a:off x="-9791500" y="4069250"/>
              <a:ext cx="31550" cy="66175"/>
            </a:xfrm>
            <a:custGeom>
              <a:avLst/>
              <a:gdLst/>
              <a:ahLst/>
              <a:cxnLst/>
              <a:rect l="l" t="t" r="r" b="b"/>
              <a:pathLst>
                <a:path w="1262" h="2647" extrusionOk="0">
                  <a:moveTo>
                    <a:pt x="631" y="0"/>
                  </a:moveTo>
                  <a:cubicBezTo>
                    <a:pt x="284" y="0"/>
                    <a:pt x="1" y="252"/>
                    <a:pt x="1" y="630"/>
                  </a:cubicBezTo>
                  <a:lnTo>
                    <a:pt x="1" y="2647"/>
                  </a:lnTo>
                  <a:cubicBezTo>
                    <a:pt x="190" y="2552"/>
                    <a:pt x="410" y="2489"/>
                    <a:pt x="631" y="2489"/>
                  </a:cubicBezTo>
                  <a:cubicBezTo>
                    <a:pt x="883" y="2521"/>
                    <a:pt x="1072" y="2552"/>
                    <a:pt x="1261" y="2647"/>
                  </a:cubicBezTo>
                  <a:lnTo>
                    <a:pt x="1261" y="630"/>
                  </a:lnTo>
                  <a:cubicBezTo>
                    <a:pt x="1261" y="284"/>
                    <a:pt x="977" y="0"/>
                    <a:pt x="6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299;p95">
              <a:extLst>
                <a:ext uri="{FF2B5EF4-FFF2-40B4-BE49-F238E27FC236}">
                  <a16:creationId xmlns:a16="http://schemas.microsoft.com/office/drawing/2014/main" xmlns="" id="{BE24E90E-05FB-4325-898A-AAFF2FEFC285}"/>
                </a:ext>
              </a:extLst>
            </p:cNvPr>
            <p:cNvSpPr/>
            <p:nvPr/>
          </p:nvSpPr>
          <p:spPr>
            <a:xfrm>
              <a:off x="-9740300" y="4049550"/>
              <a:ext cx="136275" cy="268600"/>
            </a:xfrm>
            <a:custGeom>
              <a:avLst/>
              <a:gdLst/>
              <a:ahLst/>
              <a:cxnLst/>
              <a:rect l="l" t="t" r="r" b="b"/>
              <a:pathLst>
                <a:path w="5451" h="10744" extrusionOk="0">
                  <a:moveTo>
                    <a:pt x="631" y="1"/>
                  </a:moveTo>
                  <a:cubicBezTo>
                    <a:pt x="284" y="1"/>
                    <a:pt x="1" y="253"/>
                    <a:pt x="1" y="631"/>
                  </a:cubicBezTo>
                  <a:lnTo>
                    <a:pt x="1" y="5955"/>
                  </a:lnTo>
                  <a:cubicBezTo>
                    <a:pt x="190" y="5860"/>
                    <a:pt x="410" y="5797"/>
                    <a:pt x="631" y="5797"/>
                  </a:cubicBezTo>
                  <a:cubicBezTo>
                    <a:pt x="1418" y="5797"/>
                    <a:pt x="2080" y="6428"/>
                    <a:pt x="2080" y="7247"/>
                  </a:cubicBezTo>
                  <a:lnTo>
                    <a:pt x="2080" y="10744"/>
                  </a:lnTo>
                  <a:lnTo>
                    <a:pt x="3309" y="10744"/>
                  </a:lnTo>
                  <a:cubicBezTo>
                    <a:pt x="4443" y="10744"/>
                    <a:pt x="5388" y="9799"/>
                    <a:pt x="5388" y="8664"/>
                  </a:cubicBezTo>
                  <a:lnTo>
                    <a:pt x="5388" y="3876"/>
                  </a:lnTo>
                  <a:cubicBezTo>
                    <a:pt x="5451" y="3592"/>
                    <a:pt x="5167" y="3309"/>
                    <a:pt x="4821" y="3309"/>
                  </a:cubicBezTo>
                  <a:cubicBezTo>
                    <a:pt x="4443" y="3309"/>
                    <a:pt x="4191" y="3592"/>
                    <a:pt x="4191" y="3939"/>
                  </a:cubicBezTo>
                  <a:lnTo>
                    <a:pt x="4191" y="5388"/>
                  </a:lnTo>
                  <a:cubicBezTo>
                    <a:pt x="4191" y="5640"/>
                    <a:pt x="3970" y="5797"/>
                    <a:pt x="3781" y="5797"/>
                  </a:cubicBezTo>
                  <a:cubicBezTo>
                    <a:pt x="3561" y="5797"/>
                    <a:pt x="3340" y="5577"/>
                    <a:pt x="3340" y="5388"/>
                  </a:cubicBezTo>
                  <a:lnTo>
                    <a:pt x="3340" y="1450"/>
                  </a:lnTo>
                  <a:cubicBezTo>
                    <a:pt x="3340" y="1103"/>
                    <a:pt x="3088" y="820"/>
                    <a:pt x="2710" y="820"/>
                  </a:cubicBezTo>
                  <a:cubicBezTo>
                    <a:pt x="2364" y="820"/>
                    <a:pt x="2080" y="1103"/>
                    <a:pt x="2080" y="1450"/>
                  </a:cubicBezTo>
                  <a:lnTo>
                    <a:pt x="2080" y="5388"/>
                  </a:lnTo>
                  <a:cubicBezTo>
                    <a:pt x="2080" y="5640"/>
                    <a:pt x="1891" y="5797"/>
                    <a:pt x="1702" y="5797"/>
                  </a:cubicBezTo>
                  <a:cubicBezTo>
                    <a:pt x="1450" y="5797"/>
                    <a:pt x="1261" y="5577"/>
                    <a:pt x="1261" y="5388"/>
                  </a:cubicBezTo>
                  <a:lnTo>
                    <a:pt x="1261" y="631"/>
                  </a:lnTo>
                  <a:cubicBezTo>
                    <a:pt x="1261" y="284"/>
                    <a:pt x="977" y="1"/>
                    <a:pt x="6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Скругленный прямоугольник 61"/>
          <p:cNvSpPr/>
          <p:nvPr/>
        </p:nvSpPr>
        <p:spPr>
          <a:xfrm>
            <a:off x="913266" y="4008846"/>
            <a:ext cx="3312368" cy="3946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икористання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3" name="Google Shape;8723;p96">
            <a:extLst>
              <a:ext uri="{FF2B5EF4-FFF2-40B4-BE49-F238E27FC236}">
                <a16:creationId xmlns:a16="http://schemas.microsoft.com/office/drawing/2014/main" xmlns="" id="{01538113-EFF1-4DC0-B922-0984450C33E9}"/>
              </a:ext>
            </a:extLst>
          </p:cNvPr>
          <p:cNvGrpSpPr/>
          <p:nvPr/>
        </p:nvGrpSpPr>
        <p:grpSpPr>
          <a:xfrm>
            <a:off x="335969" y="4791229"/>
            <a:ext cx="562215" cy="411240"/>
            <a:chOff x="-5971525" y="3273750"/>
            <a:chExt cx="292250" cy="290650"/>
          </a:xfrm>
          <a:solidFill>
            <a:schemeClr val="accent3">
              <a:lumMod val="50000"/>
            </a:schemeClr>
          </a:solidFill>
        </p:grpSpPr>
        <p:sp>
          <p:nvSpPr>
            <p:cNvPr id="64" name="Google Shape;8724;p96">
              <a:extLst>
                <a:ext uri="{FF2B5EF4-FFF2-40B4-BE49-F238E27FC236}">
                  <a16:creationId xmlns:a16="http://schemas.microsoft.com/office/drawing/2014/main" xmlns="" id="{0B690576-24BC-4A3E-BFB6-458F533D9A65}"/>
                </a:ext>
              </a:extLst>
            </p:cNvPr>
            <p:cNvSpPr/>
            <p:nvPr/>
          </p:nvSpPr>
          <p:spPr>
            <a:xfrm>
              <a:off x="-5868325" y="3273750"/>
              <a:ext cx="85075" cy="84300"/>
            </a:xfrm>
            <a:custGeom>
              <a:avLst/>
              <a:gdLst/>
              <a:ahLst/>
              <a:cxnLst/>
              <a:rect l="l" t="t" r="r" b="b"/>
              <a:pathLst>
                <a:path w="3403" h="3372" extrusionOk="0">
                  <a:moveTo>
                    <a:pt x="1701" y="0"/>
                  </a:moveTo>
                  <a:cubicBezTo>
                    <a:pt x="788" y="0"/>
                    <a:pt x="0" y="756"/>
                    <a:pt x="0" y="1702"/>
                  </a:cubicBezTo>
                  <a:cubicBezTo>
                    <a:pt x="0" y="2615"/>
                    <a:pt x="788" y="3371"/>
                    <a:pt x="1701" y="3371"/>
                  </a:cubicBezTo>
                  <a:cubicBezTo>
                    <a:pt x="2646" y="3371"/>
                    <a:pt x="3403" y="2615"/>
                    <a:pt x="3403" y="1702"/>
                  </a:cubicBezTo>
                  <a:cubicBezTo>
                    <a:pt x="3403" y="756"/>
                    <a:pt x="2646" y="0"/>
                    <a:pt x="17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65" name="Google Shape;8725;p96">
              <a:extLst>
                <a:ext uri="{FF2B5EF4-FFF2-40B4-BE49-F238E27FC236}">
                  <a16:creationId xmlns:a16="http://schemas.microsoft.com/office/drawing/2014/main" xmlns="" id="{66840CD8-7825-45A0-95A1-9D2B909F66B0}"/>
                </a:ext>
              </a:extLst>
            </p:cNvPr>
            <p:cNvSpPr/>
            <p:nvPr/>
          </p:nvSpPr>
          <p:spPr>
            <a:xfrm>
              <a:off x="-5971525" y="3308400"/>
              <a:ext cx="292250" cy="256000"/>
            </a:xfrm>
            <a:custGeom>
              <a:avLst/>
              <a:gdLst/>
              <a:ahLst/>
              <a:cxnLst/>
              <a:rect l="l" t="t" r="r" b="b"/>
              <a:pathLst>
                <a:path w="11690" h="10240" extrusionOk="0">
                  <a:moveTo>
                    <a:pt x="2049" y="1"/>
                  </a:moveTo>
                  <a:cubicBezTo>
                    <a:pt x="1324" y="1"/>
                    <a:pt x="694" y="599"/>
                    <a:pt x="694" y="1355"/>
                  </a:cubicBezTo>
                  <a:cubicBezTo>
                    <a:pt x="694" y="1733"/>
                    <a:pt x="852" y="2080"/>
                    <a:pt x="1072" y="2300"/>
                  </a:cubicBezTo>
                  <a:cubicBezTo>
                    <a:pt x="442" y="2647"/>
                    <a:pt x="1" y="3340"/>
                    <a:pt x="1" y="4096"/>
                  </a:cubicBezTo>
                  <a:lnTo>
                    <a:pt x="1" y="5766"/>
                  </a:lnTo>
                  <a:cubicBezTo>
                    <a:pt x="1" y="6207"/>
                    <a:pt x="284" y="6617"/>
                    <a:pt x="694" y="6774"/>
                  </a:cubicBezTo>
                  <a:lnTo>
                    <a:pt x="694" y="8538"/>
                  </a:lnTo>
                  <a:cubicBezTo>
                    <a:pt x="694" y="9074"/>
                    <a:pt x="1167" y="9546"/>
                    <a:pt x="1702" y="9546"/>
                  </a:cubicBezTo>
                  <a:lnTo>
                    <a:pt x="2364" y="9546"/>
                  </a:lnTo>
                  <a:cubicBezTo>
                    <a:pt x="2931" y="9546"/>
                    <a:pt x="3403" y="9074"/>
                    <a:pt x="3403" y="8538"/>
                  </a:cubicBezTo>
                  <a:lnTo>
                    <a:pt x="3403" y="6774"/>
                  </a:lnTo>
                  <a:cubicBezTo>
                    <a:pt x="3529" y="6711"/>
                    <a:pt x="3624" y="6648"/>
                    <a:pt x="3750" y="6522"/>
                  </a:cubicBezTo>
                  <a:cubicBezTo>
                    <a:pt x="3876" y="6585"/>
                    <a:pt x="3939" y="6680"/>
                    <a:pt x="4097" y="6774"/>
                  </a:cubicBezTo>
                  <a:lnTo>
                    <a:pt x="4097" y="9200"/>
                  </a:lnTo>
                  <a:cubicBezTo>
                    <a:pt x="4097" y="9735"/>
                    <a:pt x="4569" y="10240"/>
                    <a:pt x="5136" y="10240"/>
                  </a:cubicBezTo>
                  <a:lnTo>
                    <a:pt x="6522" y="10240"/>
                  </a:lnTo>
                  <a:cubicBezTo>
                    <a:pt x="7058" y="10240"/>
                    <a:pt x="7562" y="9767"/>
                    <a:pt x="7562" y="9200"/>
                  </a:cubicBezTo>
                  <a:lnTo>
                    <a:pt x="7562" y="6774"/>
                  </a:lnTo>
                  <a:cubicBezTo>
                    <a:pt x="7688" y="6711"/>
                    <a:pt x="7814" y="6648"/>
                    <a:pt x="7940" y="6522"/>
                  </a:cubicBezTo>
                  <a:cubicBezTo>
                    <a:pt x="8035" y="6585"/>
                    <a:pt x="8129" y="6680"/>
                    <a:pt x="8287" y="6774"/>
                  </a:cubicBezTo>
                  <a:lnTo>
                    <a:pt x="8287" y="8538"/>
                  </a:lnTo>
                  <a:cubicBezTo>
                    <a:pt x="8287" y="9074"/>
                    <a:pt x="8759" y="9546"/>
                    <a:pt x="9295" y="9546"/>
                  </a:cubicBezTo>
                  <a:lnTo>
                    <a:pt x="9988" y="9546"/>
                  </a:lnTo>
                  <a:cubicBezTo>
                    <a:pt x="10524" y="9546"/>
                    <a:pt x="10996" y="9074"/>
                    <a:pt x="10996" y="8538"/>
                  </a:cubicBezTo>
                  <a:lnTo>
                    <a:pt x="10996" y="6774"/>
                  </a:lnTo>
                  <a:cubicBezTo>
                    <a:pt x="11406" y="6617"/>
                    <a:pt x="11658" y="6238"/>
                    <a:pt x="11658" y="5766"/>
                  </a:cubicBezTo>
                  <a:lnTo>
                    <a:pt x="11658" y="4096"/>
                  </a:lnTo>
                  <a:cubicBezTo>
                    <a:pt x="11689" y="3340"/>
                    <a:pt x="11280" y="2678"/>
                    <a:pt x="10650" y="2300"/>
                  </a:cubicBezTo>
                  <a:cubicBezTo>
                    <a:pt x="10870" y="2080"/>
                    <a:pt x="11028" y="1733"/>
                    <a:pt x="11028" y="1355"/>
                  </a:cubicBezTo>
                  <a:cubicBezTo>
                    <a:pt x="11028" y="599"/>
                    <a:pt x="10398" y="1"/>
                    <a:pt x="9641" y="1"/>
                  </a:cubicBezTo>
                  <a:cubicBezTo>
                    <a:pt x="8917" y="1"/>
                    <a:pt x="8287" y="599"/>
                    <a:pt x="8287" y="1355"/>
                  </a:cubicBezTo>
                  <a:cubicBezTo>
                    <a:pt x="8287" y="1733"/>
                    <a:pt x="8444" y="2080"/>
                    <a:pt x="8665" y="2300"/>
                  </a:cubicBezTo>
                  <a:cubicBezTo>
                    <a:pt x="8444" y="2426"/>
                    <a:pt x="8224" y="2584"/>
                    <a:pt x="8066" y="2773"/>
                  </a:cubicBezTo>
                  <a:cubicBezTo>
                    <a:pt x="7972" y="2521"/>
                    <a:pt x="7751" y="2237"/>
                    <a:pt x="7562" y="2017"/>
                  </a:cubicBezTo>
                  <a:cubicBezTo>
                    <a:pt x="7216" y="2395"/>
                    <a:pt x="6743" y="2584"/>
                    <a:pt x="6239" y="2647"/>
                  </a:cubicBezTo>
                  <a:lnTo>
                    <a:pt x="6239" y="4380"/>
                  </a:lnTo>
                  <a:cubicBezTo>
                    <a:pt x="6239" y="4604"/>
                    <a:pt x="6043" y="4722"/>
                    <a:pt x="5851" y="4722"/>
                  </a:cubicBezTo>
                  <a:cubicBezTo>
                    <a:pt x="5665" y="4722"/>
                    <a:pt x="5483" y="4612"/>
                    <a:pt x="5483" y="4380"/>
                  </a:cubicBezTo>
                  <a:lnTo>
                    <a:pt x="5483" y="2647"/>
                  </a:lnTo>
                  <a:cubicBezTo>
                    <a:pt x="4979" y="2584"/>
                    <a:pt x="4506" y="2332"/>
                    <a:pt x="4160" y="2017"/>
                  </a:cubicBezTo>
                  <a:cubicBezTo>
                    <a:pt x="3908" y="2237"/>
                    <a:pt x="3750" y="2521"/>
                    <a:pt x="3624" y="2773"/>
                  </a:cubicBezTo>
                  <a:cubicBezTo>
                    <a:pt x="3466" y="2584"/>
                    <a:pt x="3277" y="2426"/>
                    <a:pt x="3057" y="2300"/>
                  </a:cubicBezTo>
                  <a:cubicBezTo>
                    <a:pt x="3277" y="2080"/>
                    <a:pt x="3435" y="1733"/>
                    <a:pt x="3435" y="1355"/>
                  </a:cubicBezTo>
                  <a:cubicBezTo>
                    <a:pt x="3435" y="599"/>
                    <a:pt x="2805" y="1"/>
                    <a:pt x="20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66" name="Скругленный прямоугольник 65"/>
          <p:cNvSpPr/>
          <p:nvPr/>
        </p:nvSpPr>
        <p:spPr>
          <a:xfrm>
            <a:off x="1016486" y="4739484"/>
            <a:ext cx="2907442" cy="3946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єднання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природоохронні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Google Shape;7167;p92">
            <a:extLst>
              <a:ext uri="{FF2B5EF4-FFF2-40B4-BE49-F238E27FC236}">
                <a16:creationId xmlns:a16="http://schemas.microsoft.com/office/drawing/2014/main" xmlns="" id="{2040BBAA-6AA2-4187-95AC-19C64E1DCB4B}"/>
              </a:ext>
            </a:extLst>
          </p:cNvPr>
          <p:cNvSpPr/>
          <p:nvPr/>
        </p:nvSpPr>
        <p:spPr>
          <a:xfrm>
            <a:off x="5339153" y="1638918"/>
            <a:ext cx="495194" cy="415670"/>
          </a:xfrm>
          <a:custGeom>
            <a:avLst/>
            <a:gdLst/>
            <a:ahLst/>
            <a:cxnLst/>
            <a:rect l="l" t="t" r="r" b="b"/>
            <a:pathLst>
              <a:path w="11689" h="11658" extrusionOk="0">
                <a:moveTo>
                  <a:pt x="5829" y="2458"/>
                </a:moveTo>
                <a:cubicBezTo>
                  <a:pt x="6207" y="2458"/>
                  <a:pt x="6491" y="2773"/>
                  <a:pt x="6491" y="3120"/>
                </a:cubicBezTo>
                <a:cubicBezTo>
                  <a:pt x="6522" y="3466"/>
                  <a:pt x="6207" y="3781"/>
                  <a:pt x="5829" y="3781"/>
                </a:cubicBezTo>
                <a:cubicBezTo>
                  <a:pt x="5419" y="3781"/>
                  <a:pt x="5136" y="3466"/>
                  <a:pt x="5136" y="3120"/>
                </a:cubicBezTo>
                <a:cubicBezTo>
                  <a:pt x="5136" y="2742"/>
                  <a:pt x="5482" y="2458"/>
                  <a:pt x="5829" y="2458"/>
                </a:cubicBezTo>
                <a:close/>
                <a:moveTo>
                  <a:pt x="5860" y="4474"/>
                </a:moveTo>
                <a:cubicBezTo>
                  <a:pt x="6238" y="4474"/>
                  <a:pt x="6522" y="4789"/>
                  <a:pt x="6522" y="5136"/>
                </a:cubicBezTo>
                <a:lnTo>
                  <a:pt x="6522" y="8570"/>
                </a:lnTo>
                <a:cubicBezTo>
                  <a:pt x="6522" y="8948"/>
                  <a:pt x="6207" y="9232"/>
                  <a:pt x="5860" y="9232"/>
                </a:cubicBezTo>
                <a:cubicBezTo>
                  <a:pt x="5451" y="9232"/>
                  <a:pt x="5199" y="8917"/>
                  <a:pt x="5199" y="8570"/>
                </a:cubicBezTo>
                <a:lnTo>
                  <a:pt x="5199" y="5136"/>
                </a:lnTo>
                <a:cubicBezTo>
                  <a:pt x="5199" y="4726"/>
                  <a:pt x="5514" y="4474"/>
                  <a:pt x="5860" y="4474"/>
                </a:cubicBezTo>
                <a:close/>
                <a:moveTo>
                  <a:pt x="5829" y="1"/>
                </a:moveTo>
                <a:cubicBezTo>
                  <a:pt x="2615" y="1"/>
                  <a:pt x="0" y="2647"/>
                  <a:pt x="0" y="5829"/>
                </a:cubicBezTo>
                <a:cubicBezTo>
                  <a:pt x="0" y="9043"/>
                  <a:pt x="2615" y="11657"/>
                  <a:pt x="5829" y="11657"/>
                </a:cubicBezTo>
                <a:cubicBezTo>
                  <a:pt x="9011" y="11657"/>
                  <a:pt x="11657" y="9043"/>
                  <a:pt x="11657" y="5829"/>
                </a:cubicBezTo>
                <a:cubicBezTo>
                  <a:pt x="11689" y="2647"/>
                  <a:pt x="9042" y="1"/>
                  <a:pt x="5829" y="1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786518" y="1687070"/>
            <a:ext cx="3312368" cy="3946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оступ до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5920104" y="5137446"/>
            <a:ext cx="3178781" cy="409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участь у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обговореннях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" name="Google Shape;6620;p91">
            <a:extLst>
              <a:ext uri="{FF2B5EF4-FFF2-40B4-BE49-F238E27FC236}">
                <a16:creationId xmlns:a16="http://schemas.microsoft.com/office/drawing/2014/main" xmlns="" id="{B1AB083B-92E2-49DF-A6FE-77A70794F29A}"/>
              </a:ext>
            </a:extLst>
          </p:cNvPr>
          <p:cNvGrpSpPr/>
          <p:nvPr/>
        </p:nvGrpSpPr>
        <p:grpSpPr>
          <a:xfrm>
            <a:off x="5349797" y="2237235"/>
            <a:ext cx="521036" cy="558060"/>
            <a:chOff x="-40742750" y="3972175"/>
            <a:chExt cx="311125" cy="316825"/>
          </a:xfrm>
          <a:solidFill>
            <a:schemeClr val="accent3">
              <a:lumMod val="50000"/>
            </a:schemeClr>
          </a:solidFill>
        </p:grpSpPr>
        <p:sp>
          <p:nvSpPr>
            <p:cNvPr id="83" name="Google Shape;6621;p91">
              <a:extLst>
                <a:ext uri="{FF2B5EF4-FFF2-40B4-BE49-F238E27FC236}">
                  <a16:creationId xmlns:a16="http://schemas.microsoft.com/office/drawing/2014/main" xmlns="" id="{FD45B124-8F92-4805-9241-0111B5863E1D}"/>
                </a:ext>
              </a:extLst>
            </p:cNvPr>
            <p:cNvSpPr/>
            <p:nvPr/>
          </p:nvSpPr>
          <p:spPr>
            <a:xfrm>
              <a:off x="-40699425" y="4118075"/>
              <a:ext cx="226850" cy="101625"/>
            </a:xfrm>
            <a:custGeom>
              <a:avLst/>
              <a:gdLst/>
              <a:ahLst/>
              <a:cxnLst/>
              <a:rect l="l" t="t" r="r" b="b"/>
              <a:pathLst>
                <a:path w="9074" h="4065" extrusionOk="0">
                  <a:moveTo>
                    <a:pt x="0" y="0"/>
                  </a:moveTo>
                  <a:lnTo>
                    <a:pt x="0" y="2017"/>
                  </a:lnTo>
                  <a:cubicBezTo>
                    <a:pt x="0" y="3529"/>
                    <a:pt x="2741" y="4065"/>
                    <a:pt x="4505" y="4065"/>
                  </a:cubicBezTo>
                  <a:cubicBezTo>
                    <a:pt x="6774" y="4065"/>
                    <a:pt x="9074" y="3371"/>
                    <a:pt x="9074" y="2017"/>
                  </a:cubicBezTo>
                  <a:lnTo>
                    <a:pt x="9074" y="0"/>
                  </a:lnTo>
                  <a:lnTo>
                    <a:pt x="5135" y="2237"/>
                  </a:lnTo>
                  <a:cubicBezTo>
                    <a:pt x="4953" y="2359"/>
                    <a:pt x="4748" y="2415"/>
                    <a:pt x="4546" y="2415"/>
                  </a:cubicBezTo>
                  <a:cubicBezTo>
                    <a:pt x="4330" y="2415"/>
                    <a:pt x="4117" y="2351"/>
                    <a:pt x="3938" y="2237"/>
                  </a:cubicBezTo>
                  <a:cubicBezTo>
                    <a:pt x="3623" y="2048"/>
                    <a:pt x="315" y="22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84" name="Google Shape;6622;p91">
              <a:extLst>
                <a:ext uri="{FF2B5EF4-FFF2-40B4-BE49-F238E27FC236}">
                  <a16:creationId xmlns:a16="http://schemas.microsoft.com/office/drawing/2014/main" xmlns="" id="{58305DE1-6800-4229-A621-A7C32787AA22}"/>
                </a:ext>
              </a:extLst>
            </p:cNvPr>
            <p:cNvSpPr/>
            <p:nvPr/>
          </p:nvSpPr>
          <p:spPr>
            <a:xfrm>
              <a:off x="-40742750" y="3972175"/>
              <a:ext cx="311125" cy="316825"/>
            </a:xfrm>
            <a:custGeom>
              <a:avLst/>
              <a:gdLst/>
              <a:ahLst/>
              <a:cxnLst/>
              <a:rect l="l" t="t" r="r" b="b"/>
              <a:pathLst>
                <a:path w="12445" h="12673" extrusionOk="0">
                  <a:moveTo>
                    <a:pt x="6254" y="0"/>
                  </a:moveTo>
                  <a:cubicBezTo>
                    <a:pt x="6183" y="0"/>
                    <a:pt x="6112" y="24"/>
                    <a:pt x="6049" y="71"/>
                  </a:cubicBezTo>
                  <a:lnTo>
                    <a:pt x="284" y="3379"/>
                  </a:lnTo>
                  <a:cubicBezTo>
                    <a:pt x="0" y="3537"/>
                    <a:pt x="0" y="3915"/>
                    <a:pt x="284" y="4072"/>
                  </a:cubicBezTo>
                  <a:lnTo>
                    <a:pt x="6049" y="7380"/>
                  </a:lnTo>
                  <a:cubicBezTo>
                    <a:pt x="6112" y="7427"/>
                    <a:pt x="6183" y="7451"/>
                    <a:pt x="6254" y="7451"/>
                  </a:cubicBezTo>
                  <a:cubicBezTo>
                    <a:pt x="6325" y="7451"/>
                    <a:pt x="6396" y="7427"/>
                    <a:pt x="6459" y="7380"/>
                  </a:cubicBezTo>
                  <a:cubicBezTo>
                    <a:pt x="11374" y="4545"/>
                    <a:pt x="11626" y="4419"/>
                    <a:pt x="11626" y="4419"/>
                  </a:cubicBezTo>
                  <a:lnTo>
                    <a:pt x="11626" y="12263"/>
                  </a:lnTo>
                  <a:cubicBezTo>
                    <a:pt x="11657" y="12515"/>
                    <a:pt x="11846" y="12673"/>
                    <a:pt x="12035" y="12673"/>
                  </a:cubicBezTo>
                  <a:cubicBezTo>
                    <a:pt x="12287" y="12673"/>
                    <a:pt x="12445" y="12452"/>
                    <a:pt x="12445" y="12263"/>
                  </a:cubicBezTo>
                  <a:lnTo>
                    <a:pt x="12445" y="3726"/>
                  </a:lnTo>
                  <a:cubicBezTo>
                    <a:pt x="12445" y="3568"/>
                    <a:pt x="12319" y="3411"/>
                    <a:pt x="12256" y="3379"/>
                  </a:cubicBezTo>
                  <a:lnTo>
                    <a:pt x="6459" y="71"/>
                  </a:lnTo>
                  <a:cubicBezTo>
                    <a:pt x="6396" y="24"/>
                    <a:pt x="6325" y="0"/>
                    <a:pt x="62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85" name="Скругленный прямоугольник 84"/>
          <p:cNvSpPr/>
          <p:nvPr/>
        </p:nvSpPr>
        <p:spPr>
          <a:xfrm>
            <a:off x="5854674" y="2243663"/>
            <a:ext cx="3312368" cy="3946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6" name="Google Shape;5286;p88">
            <a:extLst>
              <a:ext uri="{FF2B5EF4-FFF2-40B4-BE49-F238E27FC236}">
                <a16:creationId xmlns:a16="http://schemas.microsoft.com/office/drawing/2014/main" xmlns="" id="{B916045E-CE6C-4FB2-8E44-F642CC6C9728}"/>
              </a:ext>
            </a:extLst>
          </p:cNvPr>
          <p:cNvGrpSpPr/>
          <p:nvPr/>
        </p:nvGrpSpPr>
        <p:grpSpPr>
          <a:xfrm>
            <a:off x="5349797" y="3044924"/>
            <a:ext cx="513276" cy="437811"/>
            <a:chOff x="-63679950" y="4093450"/>
            <a:chExt cx="320600" cy="317650"/>
          </a:xfrm>
          <a:solidFill>
            <a:schemeClr val="accent3">
              <a:lumMod val="50000"/>
            </a:schemeClr>
          </a:solidFill>
        </p:grpSpPr>
        <p:sp>
          <p:nvSpPr>
            <p:cNvPr id="87" name="Google Shape;5287;p88">
              <a:extLst>
                <a:ext uri="{FF2B5EF4-FFF2-40B4-BE49-F238E27FC236}">
                  <a16:creationId xmlns:a16="http://schemas.microsoft.com/office/drawing/2014/main" xmlns="" id="{B8B69A88-42D5-4A41-9C26-22DCF8917D37}"/>
                </a:ext>
              </a:extLst>
            </p:cNvPr>
            <p:cNvSpPr/>
            <p:nvPr/>
          </p:nvSpPr>
          <p:spPr>
            <a:xfrm>
              <a:off x="-63595650" y="4093450"/>
              <a:ext cx="236300" cy="230425"/>
            </a:xfrm>
            <a:custGeom>
              <a:avLst/>
              <a:gdLst/>
              <a:ahLst/>
              <a:cxnLst/>
              <a:rect l="l" t="t" r="r" b="b"/>
              <a:pathLst>
                <a:path w="9452" h="9217" extrusionOk="0">
                  <a:moveTo>
                    <a:pt x="3387" y="836"/>
                  </a:moveTo>
                  <a:cubicBezTo>
                    <a:pt x="3497" y="836"/>
                    <a:pt x="3607" y="875"/>
                    <a:pt x="3686" y="954"/>
                  </a:cubicBezTo>
                  <a:cubicBezTo>
                    <a:pt x="3844" y="1111"/>
                    <a:pt x="3844" y="1395"/>
                    <a:pt x="3686" y="1553"/>
                  </a:cubicBezTo>
                  <a:lnTo>
                    <a:pt x="1638" y="3600"/>
                  </a:lnTo>
                  <a:cubicBezTo>
                    <a:pt x="1560" y="3679"/>
                    <a:pt x="1449" y="3718"/>
                    <a:pt x="1339" y="3718"/>
                  </a:cubicBezTo>
                  <a:cubicBezTo>
                    <a:pt x="1229" y="3718"/>
                    <a:pt x="1118" y="3679"/>
                    <a:pt x="1040" y="3600"/>
                  </a:cubicBezTo>
                  <a:cubicBezTo>
                    <a:pt x="882" y="3443"/>
                    <a:pt x="882" y="3159"/>
                    <a:pt x="1040" y="3002"/>
                  </a:cubicBezTo>
                  <a:lnTo>
                    <a:pt x="3088" y="954"/>
                  </a:lnTo>
                  <a:cubicBezTo>
                    <a:pt x="3166" y="875"/>
                    <a:pt x="3277" y="836"/>
                    <a:pt x="3387" y="836"/>
                  </a:cubicBezTo>
                  <a:close/>
                  <a:moveTo>
                    <a:pt x="8081" y="5530"/>
                  </a:moveTo>
                  <a:cubicBezTo>
                    <a:pt x="8191" y="5530"/>
                    <a:pt x="8302" y="5569"/>
                    <a:pt x="8380" y="5648"/>
                  </a:cubicBezTo>
                  <a:cubicBezTo>
                    <a:pt x="8538" y="5806"/>
                    <a:pt x="8538" y="6089"/>
                    <a:pt x="8380" y="6247"/>
                  </a:cubicBezTo>
                  <a:lnTo>
                    <a:pt x="6333" y="8295"/>
                  </a:lnTo>
                  <a:cubicBezTo>
                    <a:pt x="6254" y="8358"/>
                    <a:pt x="6143" y="8389"/>
                    <a:pt x="6033" y="8389"/>
                  </a:cubicBezTo>
                  <a:cubicBezTo>
                    <a:pt x="5923" y="8389"/>
                    <a:pt x="5813" y="8358"/>
                    <a:pt x="5734" y="8295"/>
                  </a:cubicBezTo>
                  <a:cubicBezTo>
                    <a:pt x="5576" y="8137"/>
                    <a:pt x="5576" y="7853"/>
                    <a:pt x="5734" y="7696"/>
                  </a:cubicBezTo>
                  <a:lnTo>
                    <a:pt x="7782" y="5648"/>
                  </a:lnTo>
                  <a:cubicBezTo>
                    <a:pt x="7861" y="5569"/>
                    <a:pt x="7971" y="5530"/>
                    <a:pt x="8081" y="5530"/>
                  </a:cubicBezTo>
                  <a:close/>
                  <a:moveTo>
                    <a:pt x="3414" y="1"/>
                  </a:moveTo>
                  <a:cubicBezTo>
                    <a:pt x="3095" y="1"/>
                    <a:pt x="2772" y="119"/>
                    <a:pt x="2520" y="355"/>
                  </a:cubicBezTo>
                  <a:lnTo>
                    <a:pt x="473" y="2403"/>
                  </a:lnTo>
                  <a:cubicBezTo>
                    <a:pt x="0" y="2876"/>
                    <a:pt x="0" y="3663"/>
                    <a:pt x="473" y="4199"/>
                  </a:cubicBezTo>
                  <a:cubicBezTo>
                    <a:pt x="700" y="4406"/>
                    <a:pt x="1008" y="4544"/>
                    <a:pt x="1345" y="4544"/>
                  </a:cubicBezTo>
                  <a:cubicBezTo>
                    <a:pt x="1522" y="4544"/>
                    <a:pt x="1706" y="4506"/>
                    <a:pt x="1890" y="4419"/>
                  </a:cubicBezTo>
                  <a:lnTo>
                    <a:pt x="4915" y="7444"/>
                  </a:lnTo>
                  <a:cubicBezTo>
                    <a:pt x="4663" y="7980"/>
                    <a:pt x="4789" y="8515"/>
                    <a:pt x="5135" y="8862"/>
                  </a:cubicBezTo>
                  <a:cubicBezTo>
                    <a:pt x="5372" y="9098"/>
                    <a:pt x="5687" y="9216"/>
                    <a:pt x="6010" y="9216"/>
                  </a:cubicBezTo>
                  <a:cubicBezTo>
                    <a:pt x="6333" y="9216"/>
                    <a:pt x="6663" y="9098"/>
                    <a:pt x="6931" y="8862"/>
                  </a:cubicBezTo>
                  <a:lnTo>
                    <a:pt x="8979" y="6814"/>
                  </a:lnTo>
                  <a:cubicBezTo>
                    <a:pt x="9452" y="6341"/>
                    <a:pt x="9452" y="5554"/>
                    <a:pt x="8979" y="5050"/>
                  </a:cubicBezTo>
                  <a:cubicBezTo>
                    <a:pt x="8757" y="4828"/>
                    <a:pt x="8445" y="4696"/>
                    <a:pt x="8117" y="4696"/>
                  </a:cubicBezTo>
                  <a:cubicBezTo>
                    <a:pt x="7933" y="4696"/>
                    <a:pt x="7743" y="4738"/>
                    <a:pt x="7561" y="4829"/>
                  </a:cubicBezTo>
                  <a:lnTo>
                    <a:pt x="4505" y="1773"/>
                  </a:lnTo>
                  <a:cubicBezTo>
                    <a:pt x="4757" y="1269"/>
                    <a:pt x="4631" y="733"/>
                    <a:pt x="4285" y="355"/>
                  </a:cubicBezTo>
                  <a:cubicBezTo>
                    <a:pt x="4048" y="119"/>
                    <a:pt x="3733" y="1"/>
                    <a:pt x="34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5288;p88">
              <a:extLst>
                <a:ext uri="{FF2B5EF4-FFF2-40B4-BE49-F238E27FC236}">
                  <a16:creationId xmlns:a16="http://schemas.microsoft.com/office/drawing/2014/main" xmlns="" id="{03817273-202E-4754-8D35-598A6EF8441F}"/>
                </a:ext>
              </a:extLst>
            </p:cNvPr>
            <p:cNvSpPr/>
            <p:nvPr/>
          </p:nvSpPr>
          <p:spPr>
            <a:xfrm>
              <a:off x="-63679950" y="4233850"/>
              <a:ext cx="177250" cy="177250"/>
            </a:xfrm>
            <a:custGeom>
              <a:avLst/>
              <a:gdLst/>
              <a:ahLst/>
              <a:cxnLst/>
              <a:rect l="l" t="t" r="r" b="b"/>
              <a:pathLst>
                <a:path w="7090" h="7090" extrusionOk="0">
                  <a:moveTo>
                    <a:pt x="5325" y="1"/>
                  </a:moveTo>
                  <a:lnTo>
                    <a:pt x="4160" y="1166"/>
                  </a:lnTo>
                  <a:cubicBezTo>
                    <a:pt x="4081" y="1088"/>
                    <a:pt x="3971" y="1048"/>
                    <a:pt x="3860" y="1048"/>
                  </a:cubicBezTo>
                  <a:cubicBezTo>
                    <a:pt x="3750" y="1048"/>
                    <a:pt x="3640" y="1088"/>
                    <a:pt x="3561" y="1166"/>
                  </a:cubicBezTo>
                  <a:lnTo>
                    <a:pt x="474" y="4254"/>
                  </a:lnTo>
                  <a:cubicBezTo>
                    <a:pt x="159" y="4569"/>
                    <a:pt x="1" y="4947"/>
                    <a:pt x="1" y="5419"/>
                  </a:cubicBezTo>
                  <a:cubicBezTo>
                    <a:pt x="1" y="5861"/>
                    <a:pt x="159" y="6302"/>
                    <a:pt x="474" y="6617"/>
                  </a:cubicBezTo>
                  <a:cubicBezTo>
                    <a:pt x="789" y="6932"/>
                    <a:pt x="1214" y="7089"/>
                    <a:pt x="1639" y="7089"/>
                  </a:cubicBezTo>
                  <a:cubicBezTo>
                    <a:pt x="2065" y="7089"/>
                    <a:pt x="2490" y="6932"/>
                    <a:pt x="2805" y="6617"/>
                  </a:cubicBezTo>
                  <a:lnTo>
                    <a:pt x="5892" y="3529"/>
                  </a:lnTo>
                  <a:cubicBezTo>
                    <a:pt x="6081" y="3372"/>
                    <a:pt x="6081" y="3088"/>
                    <a:pt x="5924" y="2931"/>
                  </a:cubicBezTo>
                  <a:lnTo>
                    <a:pt x="7090" y="1765"/>
                  </a:lnTo>
                  <a:lnTo>
                    <a:pt x="532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5289;p88">
              <a:extLst>
                <a:ext uri="{FF2B5EF4-FFF2-40B4-BE49-F238E27FC236}">
                  <a16:creationId xmlns:a16="http://schemas.microsoft.com/office/drawing/2014/main" xmlns="" id="{6AF73C74-87BA-41D4-99E3-EF2A1790FBB8}"/>
                </a:ext>
              </a:extLst>
            </p:cNvPr>
            <p:cNvSpPr/>
            <p:nvPr/>
          </p:nvSpPr>
          <p:spPr>
            <a:xfrm>
              <a:off x="-63548400" y="4348850"/>
              <a:ext cx="185900" cy="62250"/>
            </a:xfrm>
            <a:custGeom>
              <a:avLst/>
              <a:gdLst/>
              <a:ahLst/>
              <a:cxnLst/>
              <a:rect l="l" t="t" r="r" b="b"/>
              <a:pathLst>
                <a:path w="7436" h="2490" extrusionOk="0">
                  <a:moveTo>
                    <a:pt x="2048" y="0"/>
                  </a:moveTo>
                  <a:cubicBezTo>
                    <a:pt x="1355" y="0"/>
                    <a:pt x="819" y="536"/>
                    <a:pt x="819" y="1229"/>
                  </a:cubicBezTo>
                  <a:lnTo>
                    <a:pt x="819" y="1639"/>
                  </a:lnTo>
                  <a:lnTo>
                    <a:pt x="410" y="1639"/>
                  </a:lnTo>
                  <a:cubicBezTo>
                    <a:pt x="189" y="1639"/>
                    <a:pt x="0" y="1859"/>
                    <a:pt x="0" y="2048"/>
                  </a:cubicBezTo>
                  <a:cubicBezTo>
                    <a:pt x="0" y="2269"/>
                    <a:pt x="189" y="2489"/>
                    <a:pt x="410" y="2489"/>
                  </a:cubicBezTo>
                  <a:lnTo>
                    <a:pt x="7026" y="2489"/>
                  </a:lnTo>
                  <a:cubicBezTo>
                    <a:pt x="7278" y="2489"/>
                    <a:pt x="7435" y="2269"/>
                    <a:pt x="7435" y="2048"/>
                  </a:cubicBezTo>
                  <a:cubicBezTo>
                    <a:pt x="7435" y="1859"/>
                    <a:pt x="7246" y="1639"/>
                    <a:pt x="6994" y="1639"/>
                  </a:cubicBezTo>
                  <a:lnTo>
                    <a:pt x="6616" y="1639"/>
                  </a:lnTo>
                  <a:lnTo>
                    <a:pt x="6616" y="1229"/>
                  </a:lnTo>
                  <a:cubicBezTo>
                    <a:pt x="6616" y="536"/>
                    <a:pt x="6049" y="0"/>
                    <a:pt x="53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Скругленный прямоугольник 89"/>
          <p:cNvSpPr/>
          <p:nvPr/>
        </p:nvSpPr>
        <p:spPr>
          <a:xfrm>
            <a:off x="5891445" y="3234137"/>
            <a:ext cx="3324668" cy="3796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одання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позовів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відшкодування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заподіяної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майну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негативного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навколишнє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природне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середовище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1" name="Google Shape;6574;p91">
            <a:extLst>
              <a:ext uri="{FF2B5EF4-FFF2-40B4-BE49-F238E27FC236}">
                <a16:creationId xmlns:a16="http://schemas.microsoft.com/office/drawing/2014/main" xmlns="" id="{CB34603F-17CE-4373-8B3D-38592C672F86}"/>
              </a:ext>
            </a:extLst>
          </p:cNvPr>
          <p:cNvGrpSpPr/>
          <p:nvPr/>
        </p:nvGrpSpPr>
        <p:grpSpPr>
          <a:xfrm>
            <a:off x="5321425" y="4087974"/>
            <a:ext cx="541648" cy="439972"/>
            <a:chOff x="-42994575" y="3950300"/>
            <a:chExt cx="319025" cy="317450"/>
          </a:xfrm>
          <a:solidFill>
            <a:schemeClr val="accent3">
              <a:lumMod val="50000"/>
            </a:schemeClr>
          </a:solidFill>
        </p:grpSpPr>
        <p:sp>
          <p:nvSpPr>
            <p:cNvPr id="92" name="Google Shape;6575;p91">
              <a:extLst>
                <a:ext uri="{FF2B5EF4-FFF2-40B4-BE49-F238E27FC236}">
                  <a16:creationId xmlns:a16="http://schemas.microsoft.com/office/drawing/2014/main" xmlns="" id="{F9BBB92F-5C14-43D1-9F43-053A0CF7CF05}"/>
                </a:ext>
              </a:extLst>
            </p:cNvPr>
            <p:cNvSpPr/>
            <p:nvPr/>
          </p:nvSpPr>
          <p:spPr>
            <a:xfrm>
              <a:off x="-42930775" y="4225200"/>
              <a:ext cx="191425" cy="42550"/>
            </a:xfrm>
            <a:custGeom>
              <a:avLst/>
              <a:gdLst/>
              <a:ahLst/>
              <a:cxnLst/>
              <a:rect l="l" t="t" r="r" b="b"/>
              <a:pathLst>
                <a:path w="7657" h="1702" extrusionOk="0">
                  <a:moveTo>
                    <a:pt x="442" y="0"/>
                  </a:moveTo>
                  <a:cubicBezTo>
                    <a:pt x="190" y="0"/>
                    <a:pt x="1" y="221"/>
                    <a:pt x="1" y="441"/>
                  </a:cubicBezTo>
                  <a:lnTo>
                    <a:pt x="1" y="1292"/>
                  </a:lnTo>
                  <a:cubicBezTo>
                    <a:pt x="1" y="1512"/>
                    <a:pt x="190" y="1701"/>
                    <a:pt x="442" y="1701"/>
                  </a:cubicBezTo>
                  <a:lnTo>
                    <a:pt x="7215" y="1701"/>
                  </a:lnTo>
                  <a:cubicBezTo>
                    <a:pt x="7499" y="1701"/>
                    <a:pt x="7656" y="1512"/>
                    <a:pt x="7656" y="1292"/>
                  </a:cubicBezTo>
                  <a:lnTo>
                    <a:pt x="7656" y="441"/>
                  </a:lnTo>
                  <a:cubicBezTo>
                    <a:pt x="7656" y="221"/>
                    <a:pt x="7436" y="0"/>
                    <a:pt x="72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6576;p91">
              <a:extLst>
                <a:ext uri="{FF2B5EF4-FFF2-40B4-BE49-F238E27FC236}">
                  <a16:creationId xmlns:a16="http://schemas.microsoft.com/office/drawing/2014/main" xmlns="" id="{F7305F70-B195-492E-84F6-1F986C934015}"/>
                </a:ext>
              </a:extLst>
            </p:cNvPr>
            <p:cNvSpPr/>
            <p:nvPr/>
          </p:nvSpPr>
          <p:spPr>
            <a:xfrm>
              <a:off x="-42908725" y="4163750"/>
              <a:ext cx="148900" cy="42550"/>
            </a:xfrm>
            <a:custGeom>
              <a:avLst/>
              <a:gdLst/>
              <a:ahLst/>
              <a:cxnLst/>
              <a:rect l="l" t="t" r="r" b="b"/>
              <a:pathLst>
                <a:path w="5956" h="1702" extrusionOk="0">
                  <a:moveTo>
                    <a:pt x="442" y="1"/>
                  </a:moveTo>
                  <a:cubicBezTo>
                    <a:pt x="190" y="1"/>
                    <a:pt x="1" y="190"/>
                    <a:pt x="1" y="410"/>
                  </a:cubicBezTo>
                  <a:lnTo>
                    <a:pt x="1" y="1261"/>
                  </a:lnTo>
                  <a:cubicBezTo>
                    <a:pt x="1" y="1481"/>
                    <a:pt x="190" y="1702"/>
                    <a:pt x="442" y="1702"/>
                  </a:cubicBezTo>
                  <a:lnTo>
                    <a:pt x="5514" y="1702"/>
                  </a:lnTo>
                  <a:cubicBezTo>
                    <a:pt x="5735" y="1702"/>
                    <a:pt x="5955" y="1481"/>
                    <a:pt x="5955" y="1261"/>
                  </a:cubicBezTo>
                  <a:lnTo>
                    <a:pt x="5955" y="410"/>
                  </a:lnTo>
                  <a:cubicBezTo>
                    <a:pt x="5955" y="190"/>
                    <a:pt x="5735" y="1"/>
                    <a:pt x="55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6577;p91">
              <a:extLst>
                <a:ext uri="{FF2B5EF4-FFF2-40B4-BE49-F238E27FC236}">
                  <a16:creationId xmlns:a16="http://schemas.microsoft.com/office/drawing/2014/main" xmlns="" id="{1204CA75-0E12-4784-9C27-84A4273EC1D5}"/>
                </a:ext>
              </a:extLst>
            </p:cNvPr>
            <p:cNvSpPr/>
            <p:nvPr/>
          </p:nvSpPr>
          <p:spPr>
            <a:xfrm>
              <a:off x="-42994575" y="3950300"/>
              <a:ext cx="319025" cy="211125"/>
            </a:xfrm>
            <a:custGeom>
              <a:avLst/>
              <a:gdLst/>
              <a:ahLst/>
              <a:cxnLst/>
              <a:rect l="l" t="t" r="r" b="b"/>
              <a:pathLst>
                <a:path w="12761" h="8445" extrusionOk="0">
                  <a:moveTo>
                    <a:pt x="6428" y="852"/>
                  </a:moveTo>
                  <a:cubicBezTo>
                    <a:pt x="6648" y="852"/>
                    <a:pt x="6806" y="1009"/>
                    <a:pt x="6869" y="1261"/>
                  </a:cubicBezTo>
                  <a:lnTo>
                    <a:pt x="6869" y="1324"/>
                  </a:lnTo>
                  <a:cubicBezTo>
                    <a:pt x="6806" y="1513"/>
                    <a:pt x="6648" y="1702"/>
                    <a:pt x="6428" y="1702"/>
                  </a:cubicBezTo>
                  <a:cubicBezTo>
                    <a:pt x="6176" y="1702"/>
                    <a:pt x="6018" y="1576"/>
                    <a:pt x="5987" y="1324"/>
                  </a:cubicBezTo>
                  <a:lnTo>
                    <a:pt x="5987" y="1261"/>
                  </a:lnTo>
                  <a:cubicBezTo>
                    <a:pt x="6018" y="1041"/>
                    <a:pt x="6176" y="852"/>
                    <a:pt x="6428" y="852"/>
                  </a:cubicBezTo>
                  <a:close/>
                  <a:moveTo>
                    <a:pt x="2112" y="2742"/>
                  </a:moveTo>
                  <a:lnTo>
                    <a:pt x="3340" y="6396"/>
                  </a:lnTo>
                  <a:lnTo>
                    <a:pt x="914" y="6396"/>
                  </a:lnTo>
                  <a:lnTo>
                    <a:pt x="2112" y="2742"/>
                  </a:lnTo>
                  <a:close/>
                  <a:moveTo>
                    <a:pt x="10681" y="2742"/>
                  </a:moveTo>
                  <a:lnTo>
                    <a:pt x="11878" y="6396"/>
                  </a:lnTo>
                  <a:lnTo>
                    <a:pt x="9452" y="6396"/>
                  </a:lnTo>
                  <a:lnTo>
                    <a:pt x="10681" y="2742"/>
                  </a:lnTo>
                  <a:close/>
                  <a:moveTo>
                    <a:pt x="6333" y="1"/>
                  </a:moveTo>
                  <a:cubicBezTo>
                    <a:pt x="5798" y="1"/>
                    <a:pt x="5325" y="347"/>
                    <a:pt x="5168" y="852"/>
                  </a:cubicBezTo>
                  <a:lnTo>
                    <a:pt x="1292" y="852"/>
                  </a:lnTo>
                  <a:cubicBezTo>
                    <a:pt x="1103" y="852"/>
                    <a:pt x="914" y="1009"/>
                    <a:pt x="883" y="1198"/>
                  </a:cubicBezTo>
                  <a:cubicBezTo>
                    <a:pt x="820" y="1482"/>
                    <a:pt x="1040" y="1702"/>
                    <a:pt x="1292" y="1702"/>
                  </a:cubicBezTo>
                  <a:lnTo>
                    <a:pt x="1576" y="1702"/>
                  </a:lnTo>
                  <a:cubicBezTo>
                    <a:pt x="1" y="6491"/>
                    <a:pt x="32" y="6333"/>
                    <a:pt x="32" y="6459"/>
                  </a:cubicBezTo>
                  <a:cubicBezTo>
                    <a:pt x="64" y="7562"/>
                    <a:pt x="1009" y="8444"/>
                    <a:pt x="2112" y="8444"/>
                  </a:cubicBezTo>
                  <a:cubicBezTo>
                    <a:pt x="3277" y="8444"/>
                    <a:pt x="4159" y="7562"/>
                    <a:pt x="4159" y="6459"/>
                  </a:cubicBezTo>
                  <a:cubicBezTo>
                    <a:pt x="4159" y="6333"/>
                    <a:pt x="4222" y="6491"/>
                    <a:pt x="2647" y="1702"/>
                  </a:cubicBezTo>
                  <a:lnTo>
                    <a:pt x="5105" y="1702"/>
                  </a:lnTo>
                  <a:lnTo>
                    <a:pt x="5105" y="7342"/>
                  </a:lnTo>
                  <a:cubicBezTo>
                    <a:pt x="5105" y="7594"/>
                    <a:pt x="5325" y="7783"/>
                    <a:pt x="5546" y="7783"/>
                  </a:cubicBezTo>
                  <a:lnTo>
                    <a:pt x="7247" y="7783"/>
                  </a:lnTo>
                  <a:cubicBezTo>
                    <a:pt x="7499" y="7783"/>
                    <a:pt x="7688" y="7594"/>
                    <a:pt x="7688" y="7342"/>
                  </a:cubicBezTo>
                  <a:lnTo>
                    <a:pt x="7688" y="1702"/>
                  </a:lnTo>
                  <a:lnTo>
                    <a:pt x="10177" y="1702"/>
                  </a:lnTo>
                  <a:cubicBezTo>
                    <a:pt x="8602" y="6491"/>
                    <a:pt x="8633" y="6333"/>
                    <a:pt x="8633" y="6459"/>
                  </a:cubicBezTo>
                  <a:cubicBezTo>
                    <a:pt x="8665" y="7562"/>
                    <a:pt x="9578" y="8444"/>
                    <a:pt x="10681" y="8444"/>
                  </a:cubicBezTo>
                  <a:cubicBezTo>
                    <a:pt x="11815" y="8444"/>
                    <a:pt x="12729" y="7562"/>
                    <a:pt x="12729" y="6459"/>
                  </a:cubicBezTo>
                  <a:cubicBezTo>
                    <a:pt x="12729" y="6333"/>
                    <a:pt x="12760" y="6491"/>
                    <a:pt x="11185" y="1702"/>
                  </a:cubicBezTo>
                  <a:lnTo>
                    <a:pt x="11437" y="1702"/>
                  </a:lnTo>
                  <a:cubicBezTo>
                    <a:pt x="11626" y="1702"/>
                    <a:pt x="11815" y="1576"/>
                    <a:pt x="11847" y="1356"/>
                  </a:cubicBezTo>
                  <a:cubicBezTo>
                    <a:pt x="11910" y="1104"/>
                    <a:pt x="11689" y="852"/>
                    <a:pt x="11437" y="852"/>
                  </a:cubicBezTo>
                  <a:lnTo>
                    <a:pt x="7530" y="852"/>
                  </a:lnTo>
                  <a:cubicBezTo>
                    <a:pt x="7373" y="347"/>
                    <a:pt x="6900" y="1"/>
                    <a:pt x="63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Скругленный прямоугольник 94"/>
          <p:cNvSpPr/>
          <p:nvPr/>
        </p:nvSpPr>
        <p:spPr>
          <a:xfrm>
            <a:off x="5870873" y="3821775"/>
            <a:ext cx="3273127" cy="11995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удове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оскарження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бездіяльності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6" name="Google Shape;9107;p97">
            <a:extLst>
              <a:ext uri="{FF2B5EF4-FFF2-40B4-BE49-F238E27FC236}">
                <a16:creationId xmlns:a16="http://schemas.microsoft.com/office/drawing/2014/main" xmlns="" id="{E2DBAF24-AEDF-4A11-B882-48F0FC41CBD6}"/>
              </a:ext>
            </a:extLst>
          </p:cNvPr>
          <p:cNvGrpSpPr/>
          <p:nvPr/>
        </p:nvGrpSpPr>
        <p:grpSpPr>
          <a:xfrm>
            <a:off x="5357850" y="5160393"/>
            <a:ext cx="560551" cy="423326"/>
            <a:chOff x="946175" y="3619500"/>
            <a:chExt cx="296975" cy="293825"/>
          </a:xfrm>
          <a:solidFill>
            <a:schemeClr val="accent3">
              <a:lumMod val="50000"/>
            </a:schemeClr>
          </a:solidFill>
        </p:grpSpPr>
        <p:sp>
          <p:nvSpPr>
            <p:cNvPr id="97" name="Google Shape;9108;p97">
              <a:extLst>
                <a:ext uri="{FF2B5EF4-FFF2-40B4-BE49-F238E27FC236}">
                  <a16:creationId xmlns:a16="http://schemas.microsoft.com/office/drawing/2014/main" xmlns="" id="{015BFEE0-63AF-45F3-9882-D5098F452829}"/>
                </a:ext>
              </a:extLst>
            </p:cNvPr>
            <p:cNvSpPr/>
            <p:nvPr/>
          </p:nvSpPr>
          <p:spPr>
            <a:xfrm>
              <a:off x="963525" y="3619500"/>
              <a:ext cx="207950" cy="293825"/>
            </a:xfrm>
            <a:custGeom>
              <a:avLst/>
              <a:gdLst/>
              <a:ahLst/>
              <a:cxnLst/>
              <a:rect l="l" t="t" r="r" b="b"/>
              <a:pathLst>
                <a:path w="8318" h="11753" extrusionOk="0">
                  <a:moveTo>
                    <a:pt x="3828" y="2742"/>
                  </a:moveTo>
                  <a:cubicBezTo>
                    <a:pt x="3915" y="2742"/>
                    <a:pt x="4001" y="2773"/>
                    <a:pt x="4064" y="2836"/>
                  </a:cubicBezTo>
                  <a:cubicBezTo>
                    <a:pt x="4253" y="2994"/>
                    <a:pt x="4253" y="3183"/>
                    <a:pt x="4096" y="3340"/>
                  </a:cubicBezTo>
                  <a:lnTo>
                    <a:pt x="2678" y="4695"/>
                  </a:lnTo>
                  <a:cubicBezTo>
                    <a:pt x="2615" y="4790"/>
                    <a:pt x="2520" y="4821"/>
                    <a:pt x="2457" y="4821"/>
                  </a:cubicBezTo>
                  <a:cubicBezTo>
                    <a:pt x="2363" y="4821"/>
                    <a:pt x="2268" y="4790"/>
                    <a:pt x="2205" y="4695"/>
                  </a:cubicBezTo>
                  <a:lnTo>
                    <a:pt x="1512" y="4002"/>
                  </a:lnTo>
                  <a:cubicBezTo>
                    <a:pt x="1386" y="3876"/>
                    <a:pt x="1386" y="3655"/>
                    <a:pt x="1512" y="3529"/>
                  </a:cubicBezTo>
                  <a:cubicBezTo>
                    <a:pt x="1575" y="3466"/>
                    <a:pt x="1662" y="3435"/>
                    <a:pt x="1749" y="3435"/>
                  </a:cubicBezTo>
                  <a:cubicBezTo>
                    <a:pt x="1835" y="3435"/>
                    <a:pt x="1922" y="3466"/>
                    <a:pt x="1985" y="3529"/>
                  </a:cubicBezTo>
                  <a:lnTo>
                    <a:pt x="2426" y="3971"/>
                  </a:lnTo>
                  <a:lnTo>
                    <a:pt x="3592" y="2836"/>
                  </a:lnTo>
                  <a:cubicBezTo>
                    <a:pt x="3655" y="2773"/>
                    <a:pt x="3741" y="2742"/>
                    <a:pt x="3828" y="2742"/>
                  </a:cubicBezTo>
                  <a:close/>
                  <a:moveTo>
                    <a:pt x="3828" y="4790"/>
                  </a:moveTo>
                  <a:cubicBezTo>
                    <a:pt x="3915" y="4790"/>
                    <a:pt x="4001" y="4821"/>
                    <a:pt x="4064" y="4884"/>
                  </a:cubicBezTo>
                  <a:cubicBezTo>
                    <a:pt x="4253" y="5042"/>
                    <a:pt x="4253" y="5262"/>
                    <a:pt x="4096" y="5388"/>
                  </a:cubicBezTo>
                  <a:lnTo>
                    <a:pt x="2678" y="6774"/>
                  </a:lnTo>
                  <a:cubicBezTo>
                    <a:pt x="2615" y="6837"/>
                    <a:pt x="2520" y="6869"/>
                    <a:pt x="2457" y="6869"/>
                  </a:cubicBezTo>
                  <a:cubicBezTo>
                    <a:pt x="2363" y="6869"/>
                    <a:pt x="2268" y="6837"/>
                    <a:pt x="2205" y="6774"/>
                  </a:cubicBezTo>
                  <a:lnTo>
                    <a:pt x="1512" y="6050"/>
                  </a:lnTo>
                  <a:cubicBezTo>
                    <a:pt x="1386" y="5924"/>
                    <a:pt x="1386" y="5703"/>
                    <a:pt x="1512" y="5577"/>
                  </a:cubicBezTo>
                  <a:cubicBezTo>
                    <a:pt x="1575" y="5514"/>
                    <a:pt x="1662" y="5483"/>
                    <a:pt x="1749" y="5483"/>
                  </a:cubicBezTo>
                  <a:cubicBezTo>
                    <a:pt x="1835" y="5483"/>
                    <a:pt x="1922" y="5514"/>
                    <a:pt x="1985" y="5577"/>
                  </a:cubicBezTo>
                  <a:lnTo>
                    <a:pt x="2426" y="6018"/>
                  </a:lnTo>
                  <a:lnTo>
                    <a:pt x="3592" y="4884"/>
                  </a:lnTo>
                  <a:cubicBezTo>
                    <a:pt x="3655" y="4821"/>
                    <a:pt x="3741" y="4790"/>
                    <a:pt x="3828" y="4790"/>
                  </a:cubicBezTo>
                  <a:close/>
                  <a:moveTo>
                    <a:pt x="3828" y="6869"/>
                  </a:moveTo>
                  <a:cubicBezTo>
                    <a:pt x="3915" y="6869"/>
                    <a:pt x="4001" y="6900"/>
                    <a:pt x="4064" y="6963"/>
                  </a:cubicBezTo>
                  <a:cubicBezTo>
                    <a:pt x="4253" y="7121"/>
                    <a:pt x="4253" y="7342"/>
                    <a:pt x="4096" y="7468"/>
                  </a:cubicBezTo>
                  <a:lnTo>
                    <a:pt x="2678" y="8854"/>
                  </a:lnTo>
                  <a:cubicBezTo>
                    <a:pt x="2615" y="8917"/>
                    <a:pt x="2520" y="8980"/>
                    <a:pt x="2457" y="8980"/>
                  </a:cubicBezTo>
                  <a:cubicBezTo>
                    <a:pt x="2363" y="8980"/>
                    <a:pt x="2268" y="8917"/>
                    <a:pt x="2205" y="8854"/>
                  </a:cubicBezTo>
                  <a:lnTo>
                    <a:pt x="1512" y="8129"/>
                  </a:lnTo>
                  <a:cubicBezTo>
                    <a:pt x="1386" y="8003"/>
                    <a:pt x="1386" y="7783"/>
                    <a:pt x="1512" y="7657"/>
                  </a:cubicBezTo>
                  <a:cubicBezTo>
                    <a:pt x="1575" y="7594"/>
                    <a:pt x="1662" y="7562"/>
                    <a:pt x="1749" y="7562"/>
                  </a:cubicBezTo>
                  <a:cubicBezTo>
                    <a:pt x="1835" y="7562"/>
                    <a:pt x="1922" y="7594"/>
                    <a:pt x="1985" y="7657"/>
                  </a:cubicBezTo>
                  <a:lnTo>
                    <a:pt x="2426" y="8098"/>
                  </a:lnTo>
                  <a:lnTo>
                    <a:pt x="3592" y="6963"/>
                  </a:lnTo>
                  <a:cubicBezTo>
                    <a:pt x="3655" y="6900"/>
                    <a:pt x="3741" y="6869"/>
                    <a:pt x="3828" y="6869"/>
                  </a:cubicBezTo>
                  <a:close/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9673"/>
                  </a:lnTo>
                  <a:lnTo>
                    <a:pt x="6301" y="9673"/>
                  </a:lnTo>
                  <a:lnTo>
                    <a:pt x="6301" y="10397"/>
                  </a:lnTo>
                  <a:lnTo>
                    <a:pt x="6301" y="10744"/>
                  </a:lnTo>
                  <a:lnTo>
                    <a:pt x="6270" y="10744"/>
                  </a:lnTo>
                  <a:cubicBezTo>
                    <a:pt x="6270" y="11343"/>
                    <a:pt x="6742" y="11752"/>
                    <a:pt x="7278" y="11752"/>
                  </a:cubicBezTo>
                  <a:cubicBezTo>
                    <a:pt x="7876" y="11752"/>
                    <a:pt x="8317" y="11280"/>
                    <a:pt x="8317" y="10744"/>
                  </a:cubicBezTo>
                  <a:lnTo>
                    <a:pt x="8317" y="7972"/>
                  </a:lnTo>
                  <a:lnTo>
                    <a:pt x="7498" y="8822"/>
                  </a:lnTo>
                  <a:lnTo>
                    <a:pt x="5608" y="9547"/>
                  </a:lnTo>
                  <a:cubicBezTo>
                    <a:pt x="5497" y="9576"/>
                    <a:pt x="5390" y="9590"/>
                    <a:pt x="5288" y="9590"/>
                  </a:cubicBezTo>
                  <a:cubicBezTo>
                    <a:pt x="4954" y="9590"/>
                    <a:pt x="4674" y="9441"/>
                    <a:pt x="4505" y="9200"/>
                  </a:cubicBezTo>
                  <a:cubicBezTo>
                    <a:pt x="4316" y="8980"/>
                    <a:pt x="4222" y="8665"/>
                    <a:pt x="4316" y="8255"/>
                  </a:cubicBezTo>
                  <a:lnTo>
                    <a:pt x="5041" y="6365"/>
                  </a:lnTo>
                  <a:lnTo>
                    <a:pt x="8317" y="3088"/>
                  </a:lnTo>
                  <a:lnTo>
                    <a:pt x="8317" y="2773"/>
                  </a:lnTo>
                  <a:lnTo>
                    <a:pt x="5891" y="2773"/>
                  </a:lnTo>
                  <a:cubicBezTo>
                    <a:pt x="5671" y="2773"/>
                    <a:pt x="5513" y="2616"/>
                    <a:pt x="5513" y="2427"/>
                  </a:cubicBezTo>
                  <a:lnTo>
                    <a:pt x="551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109;p97">
              <a:extLst>
                <a:ext uri="{FF2B5EF4-FFF2-40B4-BE49-F238E27FC236}">
                  <a16:creationId xmlns:a16="http://schemas.microsoft.com/office/drawing/2014/main" xmlns="" id="{00B8AE1A-7D62-4448-85D5-31B698DE6696}"/>
                </a:ext>
              </a:extLst>
            </p:cNvPr>
            <p:cNvSpPr/>
            <p:nvPr/>
          </p:nvSpPr>
          <p:spPr>
            <a:xfrm>
              <a:off x="1185625" y="3688025"/>
              <a:ext cx="57525" cy="55950"/>
            </a:xfrm>
            <a:custGeom>
              <a:avLst/>
              <a:gdLst/>
              <a:ahLst/>
              <a:cxnLst/>
              <a:rect l="l" t="t" r="r" b="b"/>
              <a:pathLst>
                <a:path w="2301" h="2238" extrusionOk="0">
                  <a:moveTo>
                    <a:pt x="1072" y="1"/>
                  </a:moveTo>
                  <a:cubicBezTo>
                    <a:pt x="890" y="1"/>
                    <a:pt x="709" y="64"/>
                    <a:pt x="568" y="190"/>
                  </a:cubicBezTo>
                  <a:lnTo>
                    <a:pt x="0" y="788"/>
                  </a:lnTo>
                  <a:lnTo>
                    <a:pt x="1450" y="2238"/>
                  </a:lnTo>
                  <a:lnTo>
                    <a:pt x="2048" y="1639"/>
                  </a:lnTo>
                  <a:cubicBezTo>
                    <a:pt x="2300" y="1387"/>
                    <a:pt x="2300" y="946"/>
                    <a:pt x="2048" y="662"/>
                  </a:cubicBezTo>
                  <a:lnTo>
                    <a:pt x="1576" y="190"/>
                  </a:lnTo>
                  <a:cubicBezTo>
                    <a:pt x="1434" y="64"/>
                    <a:pt x="1253" y="1"/>
                    <a:pt x="10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110;p97">
              <a:extLst>
                <a:ext uri="{FF2B5EF4-FFF2-40B4-BE49-F238E27FC236}">
                  <a16:creationId xmlns:a16="http://schemas.microsoft.com/office/drawing/2014/main" xmlns="" id="{21B95B11-7403-4A30-B0E7-6C64CC46A830}"/>
                </a:ext>
              </a:extLst>
            </p:cNvPr>
            <p:cNvSpPr/>
            <p:nvPr/>
          </p:nvSpPr>
          <p:spPr>
            <a:xfrm>
              <a:off x="1088075" y="3795925"/>
              <a:ext cx="46375" cy="45025"/>
            </a:xfrm>
            <a:custGeom>
              <a:avLst/>
              <a:gdLst/>
              <a:ahLst/>
              <a:cxnLst/>
              <a:rect l="l" t="t" r="r" b="b"/>
              <a:pathLst>
                <a:path w="1855" h="1801" extrusionOk="0">
                  <a:moveTo>
                    <a:pt x="594" y="1"/>
                  </a:moveTo>
                  <a:lnTo>
                    <a:pt x="59" y="1387"/>
                  </a:lnTo>
                  <a:cubicBezTo>
                    <a:pt x="0" y="1621"/>
                    <a:pt x="186" y="1800"/>
                    <a:pt x="414" y="1800"/>
                  </a:cubicBezTo>
                  <a:cubicBezTo>
                    <a:pt x="432" y="1800"/>
                    <a:pt x="450" y="1799"/>
                    <a:pt x="468" y="1797"/>
                  </a:cubicBezTo>
                  <a:lnTo>
                    <a:pt x="1855" y="1261"/>
                  </a:lnTo>
                  <a:lnTo>
                    <a:pt x="59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9111;p97">
              <a:extLst>
                <a:ext uri="{FF2B5EF4-FFF2-40B4-BE49-F238E27FC236}">
                  <a16:creationId xmlns:a16="http://schemas.microsoft.com/office/drawing/2014/main" xmlns="" id="{4476DBA2-2154-4AFE-A5DF-309BFD50DCA3}"/>
                </a:ext>
              </a:extLst>
            </p:cNvPr>
            <p:cNvSpPr/>
            <p:nvPr/>
          </p:nvSpPr>
          <p:spPr>
            <a:xfrm>
              <a:off x="1112375" y="3720325"/>
              <a:ext cx="97700" cy="97700"/>
            </a:xfrm>
            <a:custGeom>
              <a:avLst/>
              <a:gdLst/>
              <a:ahLst/>
              <a:cxnLst/>
              <a:rect l="l" t="t" r="r" b="b"/>
              <a:pathLst>
                <a:path w="3908" h="3908" extrusionOk="0">
                  <a:moveTo>
                    <a:pt x="2426" y="1"/>
                  </a:moveTo>
                  <a:lnTo>
                    <a:pt x="1" y="2458"/>
                  </a:lnTo>
                  <a:lnTo>
                    <a:pt x="1450" y="3907"/>
                  </a:lnTo>
                  <a:lnTo>
                    <a:pt x="3907" y="1481"/>
                  </a:lnTo>
                  <a:lnTo>
                    <a:pt x="242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9112;p97">
              <a:extLst>
                <a:ext uri="{FF2B5EF4-FFF2-40B4-BE49-F238E27FC236}">
                  <a16:creationId xmlns:a16="http://schemas.microsoft.com/office/drawing/2014/main" xmlns="" id="{00FE2BCC-A688-4226-9B29-CF4BC5B1BA9D}"/>
                </a:ext>
              </a:extLst>
            </p:cNvPr>
            <p:cNvSpPr/>
            <p:nvPr/>
          </p:nvSpPr>
          <p:spPr>
            <a:xfrm>
              <a:off x="1120250" y="3623450"/>
              <a:ext cx="47275" cy="47275"/>
            </a:xfrm>
            <a:custGeom>
              <a:avLst/>
              <a:gdLst/>
              <a:ahLst/>
              <a:cxnLst/>
              <a:rect l="l" t="t" r="r" b="b"/>
              <a:pathLst>
                <a:path w="1891" h="1891" extrusionOk="0">
                  <a:moveTo>
                    <a:pt x="1" y="0"/>
                  </a:moveTo>
                  <a:lnTo>
                    <a:pt x="1" y="1891"/>
                  </a:lnTo>
                  <a:lnTo>
                    <a:pt x="1891" y="1891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9113;p97">
              <a:extLst>
                <a:ext uri="{FF2B5EF4-FFF2-40B4-BE49-F238E27FC236}">
                  <a16:creationId xmlns:a16="http://schemas.microsoft.com/office/drawing/2014/main" xmlns="" id="{2DF46B15-2911-44BC-8E92-9F0461959BDD}"/>
                </a:ext>
              </a:extLst>
            </p:cNvPr>
            <p:cNvSpPr/>
            <p:nvPr/>
          </p:nvSpPr>
          <p:spPr>
            <a:xfrm>
              <a:off x="946175" y="3879425"/>
              <a:ext cx="166225" cy="33900"/>
            </a:xfrm>
            <a:custGeom>
              <a:avLst/>
              <a:gdLst/>
              <a:ahLst/>
              <a:cxnLst/>
              <a:rect l="l" t="t" r="r" b="b"/>
              <a:pathLst>
                <a:path w="6649" h="1356" extrusionOk="0">
                  <a:moveTo>
                    <a:pt x="348" y="0"/>
                  </a:moveTo>
                  <a:cubicBezTo>
                    <a:pt x="158" y="0"/>
                    <a:pt x="1" y="190"/>
                    <a:pt x="1" y="347"/>
                  </a:cubicBezTo>
                  <a:lnTo>
                    <a:pt x="1" y="694"/>
                  </a:lnTo>
                  <a:cubicBezTo>
                    <a:pt x="1" y="1040"/>
                    <a:pt x="316" y="1355"/>
                    <a:pt x="694" y="1355"/>
                  </a:cubicBezTo>
                  <a:lnTo>
                    <a:pt x="6649" y="1355"/>
                  </a:lnTo>
                  <a:cubicBezTo>
                    <a:pt x="6428" y="1103"/>
                    <a:pt x="6302" y="725"/>
                    <a:pt x="6302" y="347"/>
                  </a:cubicBezTo>
                  <a:lnTo>
                    <a:pt x="630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Скругленный прямоугольник 102"/>
          <p:cNvSpPr/>
          <p:nvPr/>
        </p:nvSpPr>
        <p:spPr>
          <a:xfrm>
            <a:off x="1021668" y="5446085"/>
            <a:ext cx="3203966" cy="3946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участь у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обговореннях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планованої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907704" y="884696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громадянин</a:t>
            </a:r>
            <a:r>
              <a:rPr lang="ru-RU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право:</a:t>
            </a:r>
            <a:endParaRPr lang="ru-RU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" name="Google Shape;7389;p93">
            <a:extLst>
              <a:ext uri="{FF2B5EF4-FFF2-40B4-BE49-F238E27FC236}">
                <a16:creationId xmlns:a16="http://schemas.microsoft.com/office/drawing/2014/main" xmlns="" id="{770BE9C4-6EB7-47CB-8636-B7787312ADA3}"/>
              </a:ext>
            </a:extLst>
          </p:cNvPr>
          <p:cNvGrpSpPr/>
          <p:nvPr/>
        </p:nvGrpSpPr>
        <p:grpSpPr>
          <a:xfrm>
            <a:off x="408978" y="3297432"/>
            <a:ext cx="512215" cy="450681"/>
            <a:chOff x="-28069873" y="3175300"/>
            <a:chExt cx="260723" cy="296150"/>
          </a:xfrm>
          <a:solidFill>
            <a:schemeClr val="accent3">
              <a:lumMod val="50000"/>
            </a:schemeClr>
          </a:solidFill>
        </p:grpSpPr>
        <p:sp>
          <p:nvSpPr>
            <p:cNvPr id="106" name="Google Shape;7390;p93">
              <a:extLst>
                <a:ext uri="{FF2B5EF4-FFF2-40B4-BE49-F238E27FC236}">
                  <a16:creationId xmlns:a16="http://schemas.microsoft.com/office/drawing/2014/main" xmlns="" id="{2955271E-91AC-4EB6-8F2E-B4C3AEA67A28}"/>
                </a:ext>
              </a:extLst>
            </p:cNvPr>
            <p:cNvSpPr/>
            <p:nvPr/>
          </p:nvSpPr>
          <p:spPr>
            <a:xfrm>
              <a:off x="-28059650" y="3192625"/>
              <a:ext cx="26025" cy="70125"/>
            </a:xfrm>
            <a:custGeom>
              <a:avLst/>
              <a:gdLst/>
              <a:ahLst/>
              <a:cxnLst/>
              <a:rect l="l" t="t" r="r" b="b"/>
              <a:pathLst>
                <a:path w="1041" h="2805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458"/>
                  </a:lnTo>
                  <a:cubicBezTo>
                    <a:pt x="410" y="2458"/>
                    <a:pt x="757" y="2584"/>
                    <a:pt x="1040" y="2804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7391;p93">
              <a:extLst>
                <a:ext uri="{FF2B5EF4-FFF2-40B4-BE49-F238E27FC236}">
                  <a16:creationId xmlns:a16="http://schemas.microsoft.com/office/drawing/2014/main" xmlns="" id="{F2AEF764-CBB3-49D5-B83A-EF0469149436}"/>
                </a:ext>
              </a:extLst>
            </p:cNvPr>
            <p:cNvSpPr/>
            <p:nvPr/>
          </p:nvSpPr>
          <p:spPr>
            <a:xfrm>
              <a:off x="-27843050" y="3192625"/>
              <a:ext cx="26025" cy="69325"/>
            </a:xfrm>
            <a:custGeom>
              <a:avLst/>
              <a:gdLst/>
              <a:ahLst/>
              <a:cxnLst/>
              <a:rect l="l" t="t" r="r" b="b"/>
              <a:pathLst>
                <a:path w="1041" h="2773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773"/>
                  </a:lnTo>
                  <a:cubicBezTo>
                    <a:pt x="284" y="2584"/>
                    <a:pt x="694" y="2426"/>
                    <a:pt x="1040" y="2426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7392;p93">
              <a:extLst>
                <a:ext uri="{FF2B5EF4-FFF2-40B4-BE49-F238E27FC236}">
                  <a16:creationId xmlns:a16="http://schemas.microsoft.com/office/drawing/2014/main" xmlns="" id="{6AACCBA9-71FC-46F0-A23A-D20FB434D389}"/>
                </a:ext>
              </a:extLst>
            </p:cNvPr>
            <p:cNvSpPr/>
            <p:nvPr/>
          </p:nvSpPr>
          <p:spPr>
            <a:xfrm>
              <a:off x="-27973000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1954"/>
                  </a:lnTo>
                  <a:cubicBezTo>
                    <a:pt x="410" y="1985"/>
                    <a:pt x="756" y="2080"/>
                    <a:pt x="1040" y="2300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7393;p93">
              <a:extLst>
                <a:ext uri="{FF2B5EF4-FFF2-40B4-BE49-F238E27FC236}">
                  <a16:creationId xmlns:a16="http://schemas.microsoft.com/office/drawing/2014/main" xmlns="" id="{D47A4AE9-D23F-43CE-B046-71F34F559BB7}"/>
                </a:ext>
              </a:extLst>
            </p:cNvPr>
            <p:cNvSpPr/>
            <p:nvPr/>
          </p:nvSpPr>
          <p:spPr>
            <a:xfrm>
              <a:off x="-27929675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2300"/>
                  </a:lnTo>
                  <a:cubicBezTo>
                    <a:pt x="315" y="2111"/>
                    <a:pt x="693" y="1985"/>
                    <a:pt x="1040" y="1954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7394;p93">
              <a:extLst>
                <a:ext uri="{FF2B5EF4-FFF2-40B4-BE49-F238E27FC236}">
                  <a16:creationId xmlns:a16="http://schemas.microsoft.com/office/drawing/2014/main" xmlns="" id="{F4D42BFC-2EF7-43D0-88DE-43DEB6A90FE8}"/>
                </a:ext>
              </a:extLst>
            </p:cNvPr>
            <p:cNvSpPr/>
            <p:nvPr/>
          </p:nvSpPr>
          <p:spPr>
            <a:xfrm>
              <a:off x="-28016325" y="3175300"/>
              <a:ext cx="26025" cy="91375"/>
            </a:xfrm>
            <a:custGeom>
              <a:avLst/>
              <a:gdLst/>
              <a:ahLst/>
              <a:cxnLst/>
              <a:rect l="l" t="t" r="r" b="b"/>
              <a:pathLst>
                <a:path w="1041" h="3655" extrusionOk="0">
                  <a:moveTo>
                    <a:pt x="536" y="0"/>
                  </a:moveTo>
                  <a:cubicBezTo>
                    <a:pt x="253" y="0"/>
                    <a:pt x="1" y="221"/>
                    <a:pt x="1" y="504"/>
                  </a:cubicBezTo>
                  <a:lnTo>
                    <a:pt x="1" y="3655"/>
                  </a:lnTo>
                  <a:cubicBezTo>
                    <a:pt x="1" y="3655"/>
                    <a:pt x="1" y="3623"/>
                    <a:pt x="64" y="3623"/>
                  </a:cubicBezTo>
                  <a:cubicBezTo>
                    <a:pt x="284" y="3371"/>
                    <a:pt x="631" y="3182"/>
                    <a:pt x="1040" y="3056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7395;p93">
              <a:extLst>
                <a:ext uri="{FF2B5EF4-FFF2-40B4-BE49-F238E27FC236}">
                  <a16:creationId xmlns:a16="http://schemas.microsoft.com/office/drawing/2014/main" xmlns="" id="{C8009DF3-B14A-44F7-A3EF-F639FB5BC691}"/>
                </a:ext>
              </a:extLst>
            </p:cNvPr>
            <p:cNvSpPr/>
            <p:nvPr/>
          </p:nvSpPr>
          <p:spPr>
            <a:xfrm>
              <a:off x="-27886375" y="3176075"/>
              <a:ext cx="26025" cy="91400"/>
            </a:xfrm>
            <a:custGeom>
              <a:avLst/>
              <a:gdLst/>
              <a:ahLst/>
              <a:cxnLst/>
              <a:rect l="l" t="t" r="r" b="b"/>
              <a:pathLst>
                <a:path w="1041" h="3656" extrusionOk="0">
                  <a:moveTo>
                    <a:pt x="536" y="1"/>
                  </a:moveTo>
                  <a:cubicBezTo>
                    <a:pt x="253" y="1"/>
                    <a:pt x="1" y="221"/>
                    <a:pt x="1" y="505"/>
                  </a:cubicBezTo>
                  <a:lnTo>
                    <a:pt x="1" y="3088"/>
                  </a:lnTo>
                  <a:cubicBezTo>
                    <a:pt x="379" y="3151"/>
                    <a:pt x="726" y="3340"/>
                    <a:pt x="1041" y="3655"/>
                  </a:cubicBezTo>
                  <a:lnTo>
                    <a:pt x="1041" y="505"/>
                  </a:lnTo>
                  <a:cubicBezTo>
                    <a:pt x="1041" y="253"/>
                    <a:pt x="789" y="1"/>
                    <a:pt x="5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7396;p93">
              <a:extLst>
                <a:ext uri="{FF2B5EF4-FFF2-40B4-BE49-F238E27FC236}">
                  <a16:creationId xmlns:a16="http://schemas.microsoft.com/office/drawing/2014/main" xmlns="" id="{82CAFCC6-0A15-4B46-8FF6-E96B1F269B8F}"/>
                </a:ext>
              </a:extLst>
            </p:cNvPr>
            <p:cNvSpPr/>
            <p:nvPr/>
          </p:nvSpPr>
          <p:spPr>
            <a:xfrm>
              <a:off x="-28017900" y="3269025"/>
              <a:ext cx="161475" cy="133125"/>
            </a:xfrm>
            <a:custGeom>
              <a:avLst/>
              <a:gdLst/>
              <a:ahLst/>
              <a:cxnLst/>
              <a:rect l="l" t="t" r="r" b="b"/>
              <a:pathLst>
                <a:path w="6459" h="5325" extrusionOk="0">
                  <a:moveTo>
                    <a:pt x="1733" y="0"/>
                  </a:moveTo>
                  <a:cubicBezTo>
                    <a:pt x="1355" y="0"/>
                    <a:pt x="946" y="158"/>
                    <a:pt x="662" y="410"/>
                  </a:cubicBezTo>
                  <a:cubicBezTo>
                    <a:pt x="64" y="882"/>
                    <a:pt x="1" y="1639"/>
                    <a:pt x="347" y="2237"/>
                  </a:cubicBezTo>
                  <a:cubicBezTo>
                    <a:pt x="1324" y="2458"/>
                    <a:pt x="2048" y="3340"/>
                    <a:pt x="2174" y="4348"/>
                  </a:cubicBezTo>
                  <a:lnTo>
                    <a:pt x="3214" y="5325"/>
                  </a:lnTo>
                  <a:lnTo>
                    <a:pt x="4285" y="4348"/>
                  </a:lnTo>
                  <a:cubicBezTo>
                    <a:pt x="4380" y="3340"/>
                    <a:pt x="5073" y="2521"/>
                    <a:pt x="6113" y="2237"/>
                  </a:cubicBezTo>
                  <a:cubicBezTo>
                    <a:pt x="6459" y="1639"/>
                    <a:pt x="6333" y="882"/>
                    <a:pt x="5860" y="410"/>
                  </a:cubicBezTo>
                  <a:cubicBezTo>
                    <a:pt x="5577" y="158"/>
                    <a:pt x="5199" y="0"/>
                    <a:pt x="4789" y="0"/>
                  </a:cubicBezTo>
                  <a:cubicBezTo>
                    <a:pt x="4411" y="0"/>
                    <a:pt x="4002" y="158"/>
                    <a:pt x="3750" y="410"/>
                  </a:cubicBezTo>
                  <a:lnTo>
                    <a:pt x="3277" y="882"/>
                  </a:lnTo>
                  <a:lnTo>
                    <a:pt x="2805" y="410"/>
                  </a:lnTo>
                  <a:cubicBezTo>
                    <a:pt x="2521" y="158"/>
                    <a:pt x="2143" y="0"/>
                    <a:pt x="17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7397;p93">
              <a:extLst>
                <a:ext uri="{FF2B5EF4-FFF2-40B4-BE49-F238E27FC236}">
                  <a16:creationId xmlns:a16="http://schemas.microsoft.com/office/drawing/2014/main" xmlns="" id="{5E2D2583-8922-4F19-A2B9-F4D0E23AF8BA}"/>
                </a:ext>
              </a:extLst>
            </p:cNvPr>
            <p:cNvSpPr/>
            <p:nvPr/>
          </p:nvSpPr>
          <p:spPr>
            <a:xfrm>
              <a:off x="-27930475" y="3269800"/>
              <a:ext cx="121325" cy="201650"/>
            </a:xfrm>
            <a:custGeom>
              <a:avLst/>
              <a:gdLst/>
              <a:ahLst/>
              <a:cxnLst/>
              <a:rect l="l" t="t" r="r" b="b"/>
              <a:pathLst>
                <a:path w="4853" h="8066" extrusionOk="0">
                  <a:moveTo>
                    <a:pt x="4506" y="1"/>
                  </a:moveTo>
                  <a:cubicBezTo>
                    <a:pt x="3876" y="1"/>
                    <a:pt x="3403" y="505"/>
                    <a:pt x="3403" y="1198"/>
                  </a:cubicBezTo>
                  <a:lnTo>
                    <a:pt x="3403" y="2395"/>
                  </a:lnTo>
                  <a:cubicBezTo>
                    <a:pt x="3403" y="2584"/>
                    <a:pt x="3246" y="2742"/>
                    <a:pt x="3025" y="2742"/>
                  </a:cubicBezTo>
                  <a:cubicBezTo>
                    <a:pt x="2679" y="2742"/>
                    <a:pt x="2363" y="2868"/>
                    <a:pt x="2080" y="3025"/>
                  </a:cubicBezTo>
                  <a:cubicBezTo>
                    <a:pt x="1702" y="3372"/>
                    <a:pt x="1418" y="3939"/>
                    <a:pt x="1418" y="4474"/>
                  </a:cubicBezTo>
                  <a:lnTo>
                    <a:pt x="1418" y="5231"/>
                  </a:lnTo>
                  <a:cubicBezTo>
                    <a:pt x="1418" y="5420"/>
                    <a:pt x="1261" y="5577"/>
                    <a:pt x="1072" y="5577"/>
                  </a:cubicBezTo>
                  <a:cubicBezTo>
                    <a:pt x="883" y="5577"/>
                    <a:pt x="725" y="5420"/>
                    <a:pt x="725" y="5231"/>
                  </a:cubicBezTo>
                  <a:lnTo>
                    <a:pt x="1" y="5892"/>
                  </a:lnTo>
                  <a:lnTo>
                    <a:pt x="1" y="8066"/>
                  </a:lnTo>
                  <a:lnTo>
                    <a:pt x="3813" y="8066"/>
                  </a:lnTo>
                  <a:cubicBezTo>
                    <a:pt x="4033" y="8066"/>
                    <a:pt x="4191" y="7908"/>
                    <a:pt x="4191" y="7719"/>
                  </a:cubicBezTo>
                  <a:cubicBezTo>
                    <a:pt x="4191" y="7530"/>
                    <a:pt x="4033" y="7373"/>
                    <a:pt x="3813" y="7373"/>
                  </a:cubicBezTo>
                  <a:lnTo>
                    <a:pt x="3466" y="7373"/>
                  </a:lnTo>
                  <a:lnTo>
                    <a:pt x="3466" y="6270"/>
                  </a:lnTo>
                  <a:cubicBezTo>
                    <a:pt x="3466" y="6176"/>
                    <a:pt x="3498" y="6050"/>
                    <a:pt x="3592" y="6018"/>
                  </a:cubicBezTo>
                  <a:lnTo>
                    <a:pt x="4128" y="5420"/>
                  </a:lnTo>
                  <a:cubicBezTo>
                    <a:pt x="4600" y="4947"/>
                    <a:pt x="4852" y="4380"/>
                    <a:pt x="4852" y="3687"/>
                  </a:cubicBezTo>
                  <a:lnTo>
                    <a:pt x="4852" y="347"/>
                  </a:lnTo>
                  <a:cubicBezTo>
                    <a:pt x="4852" y="158"/>
                    <a:pt x="4695" y="1"/>
                    <a:pt x="45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7398;p93">
              <a:extLst>
                <a:ext uri="{FF2B5EF4-FFF2-40B4-BE49-F238E27FC236}">
                  <a16:creationId xmlns:a16="http://schemas.microsoft.com/office/drawing/2014/main" xmlns="" id="{ABE29B8A-D127-4DB0-ADAA-DEAB48357E5E}"/>
                </a:ext>
              </a:extLst>
            </p:cNvPr>
            <p:cNvSpPr/>
            <p:nvPr/>
          </p:nvSpPr>
          <p:spPr>
            <a:xfrm>
              <a:off x="-28069873" y="3271375"/>
              <a:ext cx="122875" cy="200075"/>
            </a:xfrm>
            <a:custGeom>
              <a:avLst/>
              <a:gdLst/>
              <a:ahLst/>
              <a:cxnLst/>
              <a:rect l="l" t="t" r="r" b="b"/>
              <a:pathLst>
                <a:path w="4915" h="8003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lnTo>
                    <a:pt x="0" y="3718"/>
                  </a:lnTo>
                  <a:cubicBezTo>
                    <a:pt x="0" y="4348"/>
                    <a:pt x="221" y="4979"/>
                    <a:pt x="693" y="5451"/>
                  </a:cubicBezTo>
                  <a:lnTo>
                    <a:pt x="1323" y="5955"/>
                  </a:lnTo>
                  <a:cubicBezTo>
                    <a:pt x="1418" y="6018"/>
                    <a:pt x="1449" y="6113"/>
                    <a:pt x="1449" y="6207"/>
                  </a:cubicBezTo>
                  <a:lnTo>
                    <a:pt x="1449" y="7310"/>
                  </a:lnTo>
                  <a:lnTo>
                    <a:pt x="1103" y="7310"/>
                  </a:lnTo>
                  <a:cubicBezTo>
                    <a:pt x="882" y="7310"/>
                    <a:pt x="725" y="7467"/>
                    <a:pt x="725" y="7656"/>
                  </a:cubicBezTo>
                  <a:cubicBezTo>
                    <a:pt x="725" y="7845"/>
                    <a:pt x="882" y="8003"/>
                    <a:pt x="1103" y="8003"/>
                  </a:cubicBezTo>
                  <a:lnTo>
                    <a:pt x="4915" y="8003"/>
                  </a:lnTo>
                  <a:lnTo>
                    <a:pt x="4915" y="5829"/>
                  </a:lnTo>
                  <a:lnTo>
                    <a:pt x="4190" y="5168"/>
                  </a:lnTo>
                  <a:cubicBezTo>
                    <a:pt x="4190" y="5357"/>
                    <a:pt x="4033" y="5514"/>
                    <a:pt x="3844" y="5514"/>
                  </a:cubicBezTo>
                  <a:cubicBezTo>
                    <a:pt x="3655" y="5514"/>
                    <a:pt x="3497" y="5357"/>
                    <a:pt x="3497" y="5168"/>
                  </a:cubicBezTo>
                  <a:lnTo>
                    <a:pt x="3497" y="4411"/>
                  </a:lnTo>
                  <a:cubicBezTo>
                    <a:pt x="3497" y="3876"/>
                    <a:pt x="3214" y="3372"/>
                    <a:pt x="2741" y="3057"/>
                  </a:cubicBezTo>
                  <a:cubicBezTo>
                    <a:pt x="2458" y="2899"/>
                    <a:pt x="2143" y="2773"/>
                    <a:pt x="1796" y="2773"/>
                  </a:cubicBezTo>
                  <a:cubicBezTo>
                    <a:pt x="1607" y="2773"/>
                    <a:pt x="1449" y="2616"/>
                    <a:pt x="1449" y="2427"/>
                  </a:cubicBezTo>
                  <a:lnTo>
                    <a:pt x="1449" y="1229"/>
                  </a:lnTo>
                  <a:cubicBezTo>
                    <a:pt x="1449" y="473"/>
                    <a:pt x="945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830220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ЯЗКИ ГРОМАДЯН 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12 Закону </a:t>
            </a:r>
            <a:r>
              <a:rPr lang="ru-RU" sz="1600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600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7" name="Google Shape;4957;p88">
            <a:extLst>
              <a:ext uri="{FF2B5EF4-FFF2-40B4-BE49-F238E27FC236}">
                <a16:creationId xmlns:a16="http://schemas.microsoft.com/office/drawing/2014/main" xmlns="" id="{2C4D873E-6D78-44D1-A6BF-D8BFC5CBCB94}"/>
              </a:ext>
            </a:extLst>
          </p:cNvPr>
          <p:cNvGrpSpPr/>
          <p:nvPr/>
        </p:nvGrpSpPr>
        <p:grpSpPr>
          <a:xfrm>
            <a:off x="346302" y="2570009"/>
            <a:ext cx="764271" cy="774736"/>
            <a:chOff x="-59502375" y="1904375"/>
            <a:chExt cx="319000" cy="319500"/>
          </a:xfrm>
          <a:solidFill>
            <a:schemeClr val="accent2">
              <a:lumMod val="75000"/>
            </a:schemeClr>
          </a:solidFill>
        </p:grpSpPr>
        <p:sp>
          <p:nvSpPr>
            <p:cNvPr id="118" name="Google Shape;4958;p88">
              <a:extLst>
                <a:ext uri="{FF2B5EF4-FFF2-40B4-BE49-F238E27FC236}">
                  <a16:creationId xmlns:a16="http://schemas.microsoft.com/office/drawing/2014/main" xmlns="" id="{F053459A-BACD-4FA2-9A10-9E5107F040FF}"/>
                </a:ext>
              </a:extLst>
            </p:cNvPr>
            <p:cNvSpPr/>
            <p:nvPr/>
          </p:nvSpPr>
          <p:spPr>
            <a:xfrm>
              <a:off x="-59455125" y="2097050"/>
              <a:ext cx="227650" cy="62225"/>
            </a:xfrm>
            <a:custGeom>
              <a:avLst/>
              <a:gdLst/>
              <a:ahLst/>
              <a:cxnLst/>
              <a:rect l="l" t="t" r="r" b="b"/>
              <a:pathLst>
                <a:path w="9106" h="2489" extrusionOk="0">
                  <a:moveTo>
                    <a:pt x="1670" y="819"/>
                  </a:moveTo>
                  <a:lnTo>
                    <a:pt x="1670" y="1670"/>
                  </a:lnTo>
                  <a:lnTo>
                    <a:pt x="820" y="1670"/>
                  </a:lnTo>
                  <a:lnTo>
                    <a:pt x="820" y="819"/>
                  </a:lnTo>
                  <a:close/>
                  <a:moveTo>
                    <a:pt x="3309" y="819"/>
                  </a:moveTo>
                  <a:lnTo>
                    <a:pt x="3309" y="1670"/>
                  </a:lnTo>
                  <a:lnTo>
                    <a:pt x="2489" y="1670"/>
                  </a:lnTo>
                  <a:lnTo>
                    <a:pt x="2489" y="819"/>
                  </a:lnTo>
                  <a:close/>
                  <a:moveTo>
                    <a:pt x="4978" y="819"/>
                  </a:moveTo>
                  <a:lnTo>
                    <a:pt x="4978" y="1670"/>
                  </a:lnTo>
                  <a:lnTo>
                    <a:pt x="4128" y="1670"/>
                  </a:lnTo>
                  <a:lnTo>
                    <a:pt x="4128" y="819"/>
                  </a:lnTo>
                  <a:close/>
                  <a:moveTo>
                    <a:pt x="6617" y="819"/>
                  </a:moveTo>
                  <a:lnTo>
                    <a:pt x="6617" y="1670"/>
                  </a:lnTo>
                  <a:lnTo>
                    <a:pt x="5798" y="1670"/>
                  </a:lnTo>
                  <a:lnTo>
                    <a:pt x="5798" y="819"/>
                  </a:lnTo>
                  <a:close/>
                  <a:moveTo>
                    <a:pt x="8286" y="819"/>
                  </a:moveTo>
                  <a:lnTo>
                    <a:pt x="8286" y="1670"/>
                  </a:lnTo>
                  <a:lnTo>
                    <a:pt x="7436" y="1670"/>
                  </a:lnTo>
                  <a:lnTo>
                    <a:pt x="7436" y="819"/>
                  </a:lnTo>
                  <a:close/>
                  <a:moveTo>
                    <a:pt x="410" y="0"/>
                  </a:moveTo>
                  <a:cubicBezTo>
                    <a:pt x="158" y="0"/>
                    <a:pt x="1" y="189"/>
                    <a:pt x="1" y="410"/>
                  </a:cubicBezTo>
                  <a:lnTo>
                    <a:pt x="1" y="2048"/>
                  </a:lnTo>
                  <a:cubicBezTo>
                    <a:pt x="1" y="2300"/>
                    <a:pt x="190" y="2489"/>
                    <a:pt x="410" y="2489"/>
                  </a:cubicBezTo>
                  <a:lnTo>
                    <a:pt x="8664" y="2489"/>
                  </a:lnTo>
                  <a:cubicBezTo>
                    <a:pt x="8917" y="2489"/>
                    <a:pt x="9106" y="2300"/>
                    <a:pt x="9106" y="2048"/>
                  </a:cubicBezTo>
                  <a:lnTo>
                    <a:pt x="9106" y="410"/>
                  </a:lnTo>
                  <a:cubicBezTo>
                    <a:pt x="9106" y="158"/>
                    <a:pt x="8917" y="0"/>
                    <a:pt x="86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4959;p88">
              <a:extLst>
                <a:ext uri="{FF2B5EF4-FFF2-40B4-BE49-F238E27FC236}">
                  <a16:creationId xmlns:a16="http://schemas.microsoft.com/office/drawing/2014/main" xmlns="" id="{33B7C00A-1494-4B12-998C-E27216AB917E}"/>
                </a:ext>
              </a:extLst>
            </p:cNvPr>
            <p:cNvSpPr/>
            <p:nvPr/>
          </p:nvSpPr>
          <p:spPr>
            <a:xfrm>
              <a:off x="-59502375" y="1966300"/>
              <a:ext cx="319000" cy="257575"/>
            </a:xfrm>
            <a:custGeom>
              <a:avLst/>
              <a:gdLst/>
              <a:ahLst/>
              <a:cxnLst/>
              <a:rect l="l" t="t" r="r" b="b"/>
              <a:pathLst>
                <a:path w="12760" h="10303" extrusionOk="0">
                  <a:moveTo>
                    <a:pt x="8633" y="1639"/>
                  </a:moveTo>
                  <a:lnTo>
                    <a:pt x="8633" y="3592"/>
                  </a:lnTo>
                  <a:lnTo>
                    <a:pt x="7814" y="3592"/>
                  </a:lnTo>
                  <a:lnTo>
                    <a:pt x="7814" y="1639"/>
                  </a:lnTo>
                  <a:close/>
                  <a:moveTo>
                    <a:pt x="11941" y="819"/>
                  </a:moveTo>
                  <a:lnTo>
                    <a:pt x="11941" y="3592"/>
                  </a:lnTo>
                  <a:lnTo>
                    <a:pt x="11122" y="3592"/>
                  </a:lnTo>
                  <a:lnTo>
                    <a:pt x="11122" y="819"/>
                  </a:lnTo>
                  <a:close/>
                  <a:moveTo>
                    <a:pt x="5041" y="3119"/>
                  </a:moveTo>
                  <a:lnTo>
                    <a:pt x="5041" y="3970"/>
                  </a:lnTo>
                  <a:cubicBezTo>
                    <a:pt x="5041" y="4222"/>
                    <a:pt x="5230" y="4411"/>
                    <a:pt x="5482" y="4411"/>
                  </a:cubicBezTo>
                  <a:lnTo>
                    <a:pt x="11941" y="4411"/>
                  </a:lnTo>
                  <a:lnTo>
                    <a:pt x="11941" y="9357"/>
                  </a:lnTo>
                  <a:lnTo>
                    <a:pt x="914" y="9357"/>
                  </a:lnTo>
                  <a:lnTo>
                    <a:pt x="914" y="4222"/>
                  </a:lnTo>
                  <a:lnTo>
                    <a:pt x="2552" y="3119"/>
                  </a:lnTo>
                  <a:lnTo>
                    <a:pt x="2552" y="3970"/>
                  </a:lnTo>
                  <a:cubicBezTo>
                    <a:pt x="2552" y="4207"/>
                    <a:pt x="2767" y="4373"/>
                    <a:pt x="2980" y="4373"/>
                  </a:cubicBezTo>
                  <a:cubicBezTo>
                    <a:pt x="3050" y="4373"/>
                    <a:pt x="3120" y="4355"/>
                    <a:pt x="3182" y="4316"/>
                  </a:cubicBezTo>
                  <a:lnTo>
                    <a:pt x="5041" y="3119"/>
                  </a:lnTo>
                  <a:close/>
                  <a:moveTo>
                    <a:pt x="10712" y="0"/>
                  </a:moveTo>
                  <a:cubicBezTo>
                    <a:pt x="10491" y="0"/>
                    <a:pt x="10334" y="189"/>
                    <a:pt x="10334" y="441"/>
                  </a:cubicBezTo>
                  <a:lnTo>
                    <a:pt x="10334" y="3592"/>
                  </a:lnTo>
                  <a:lnTo>
                    <a:pt x="9483" y="3592"/>
                  </a:lnTo>
                  <a:lnTo>
                    <a:pt x="9483" y="1261"/>
                  </a:lnTo>
                  <a:cubicBezTo>
                    <a:pt x="9483" y="1008"/>
                    <a:pt x="9294" y="819"/>
                    <a:pt x="9074" y="819"/>
                  </a:cubicBezTo>
                  <a:lnTo>
                    <a:pt x="7404" y="819"/>
                  </a:lnTo>
                  <a:cubicBezTo>
                    <a:pt x="7183" y="819"/>
                    <a:pt x="6963" y="1008"/>
                    <a:pt x="6963" y="1261"/>
                  </a:cubicBezTo>
                  <a:lnTo>
                    <a:pt x="6963" y="3592"/>
                  </a:lnTo>
                  <a:lnTo>
                    <a:pt x="5860" y="3592"/>
                  </a:lnTo>
                  <a:lnTo>
                    <a:pt x="5860" y="2363"/>
                  </a:lnTo>
                  <a:cubicBezTo>
                    <a:pt x="5860" y="2206"/>
                    <a:pt x="5797" y="2080"/>
                    <a:pt x="5640" y="2017"/>
                  </a:cubicBezTo>
                  <a:cubicBezTo>
                    <a:pt x="5581" y="1973"/>
                    <a:pt x="5509" y="1949"/>
                    <a:pt x="5436" y="1949"/>
                  </a:cubicBezTo>
                  <a:cubicBezTo>
                    <a:pt x="5352" y="1949"/>
                    <a:pt x="5266" y="1981"/>
                    <a:pt x="5199" y="2048"/>
                  </a:cubicBezTo>
                  <a:lnTo>
                    <a:pt x="3340" y="3245"/>
                  </a:lnTo>
                  <a:lnTo>
                    <a:pt x="3340" y="2395"/>
                  </a:lnTo>
                  <a:cubicBezTo>
                    <a:pt x="3340" y="2237"/>
                    <a:pt x="3277" y="2111"/>
                    <a:pt x="3119" y="2048"/>
                  </a:cubicBezTo>
                  <a:cubicBezTo>
                    <a:pt x="3061" y="2004"/>
                    <a:pt x="2989" y="1981"/>
                    <a:pt x="2916" y="1981"/>
                  </a:cubicBezTo>
                  <a:cubicBezTo>
                    <a:pt x="2831" y="1981"/>
                    <a:pt x="2746" y="2012"/>
                    <a:pt x="2678" y="2080"/>
                  </a:cubicBezTo>
                  <a:lnTo>
                    <a:pt x="189" y="3718"/>
                  </a:lnTo>
                  <a:cubicBezTo>
                    <a:pt x="95" y="3812"/>
                    <a:pt x="0" y="3938"/>
                    <a:pt x="0" y="4096"/>
                  </a:cubicBezTo>
                  <a:lnTo>
                    <a:pt x="0" y="9861"/>
                  </a:lnTo>
                  <a:cubicBezTo>
                    <a:pt x="0" y="10113"/>
                    <a:pt x="189" y="10302"/>
                    <a:pt x="441" y="10302"/>
                  </a:cubicBezTo>
                  <a:lnTo>
                    <a:pt x="12287" y="10302"/>
                  </a:lnTo>
                  <a:cubicBezTo>
                    <a:pt x="12539" y="10302"/>
                    <a:pt x="12697" y="10113"/>
                    <a:pt x="12697" y="9861"/>
                  </a:cubicBezTo>
                  <a:lnTo>
                    <a:pt x="12697" y="504"/>
                  </a:lnTo>
                  <a:cubicBezTo>
                    <a:pt x="12760" y="158"/>
                    <a:pt x="12602" y="0"/>
                    <a:pt x="123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4960;p88">
              <a:extLst>
                <a:ext uri="{FF2B5EF4-FFF2-40B4-BE49-F238E27FC236}">
                  <a16:creationId xmlns:a16="http://schemas.microsoft.com/office/drawing/2014/main" xmlns="" id="{55A9B628-435A-46E5-8743-2F3C19D312C7}"/>
                </a:ext>
              </a:extLst>
            </p:cNvPr>
            <p:cNvSpPr/>
            <p:nvPr/>
          </p:nvSpPr>
          <p:spPr>
            <a:xfrm>
              <a:off x="-59322800" y="1904375"/>
              <a:ext cx="106350" cy="41175"/>
            </a:xfrm>
            <a:custGeom>
              <a:avLst/>
              <a:gdLst/>
              <a:ahLst/>
              <a:cxnLst/>
              <a:rect l="l" t="t" r="r" b="b"/>
              <a:pathLst>
                <a:path w="4254" h="1647" extrusionOk="0">
                  <a:moveTo>
                    <a:pt x="1291" y="0"/>
                  </a:moveTo>
                  <a:cubicBezTo>
                    <a:pt x="890" y="0"/>
                    <a:pt x="485" y="181"/>
                    <a:pt x="158" y="556"/>
                  </a:cubicBezTo>
                  <a:cubicBezTo>
                    <a:pt x="0" y="713"/>
                    <a:pt x="32" y="965"/>
                    <a:pt x="189" y="1123"/>
                  </a:cubicBezTo>
                  <a:cubicBezTo>
                    <a:pt x="265" y="1198"/>
                    <a:pt x="369" y="1237"/>
                    <a:pt x="474" y="1237"/>
                  </a:cubicBezTo>
                  <a:cubicBezTo>
                    <a:pt x="589" y="1237"/>
                    <a:pt x="706" y="1190"/>
                    <a:pt x="788" y="1091"/>
                  </a:cubicBezTo>
                  <a:cubicBezTo>
                    <a:pt x="946" y="918"/>
                    <a:pt x="1119" y="831"/>
                    <a:pt x="1292" y="831"/>
                  </a:cubicBezTo>
                  <a:cubicBezTo>
                    <a:pt x="1465" y="831"/>
                    <a:pt x="1639" y="918"/>
                    <a:pt x="1796" y="1091"/>
                  </a:cubicBezTo>
                  <a:cubicBezTo>
                    <a:pt x="2115" y="1457"/>
                    <a:pt x="2530" y="1646"/>
                    <a:pt x="2948" y="1646"/>
                  </a:cubicBezTo>
                  <a:cubicBezTo>
                    <a:pt x="3357" y="1646"/>
                    <a:pt x="3769" y="1465"/>
                    <a:pt x="4096" y="1091"/>
                  </a:cubicBezTo>
                  <a:cubicBezTo>
                    <a:pt x="4254" y="902"/>
                    <a:pt x="4191" y="650"/>
                    <a:pt x="4033" y="493"/>
                  </a:cubicBezTo>
                  <a:cubicBezTo>
                    <a:pt x="3975" y="420"/>
                    <a:pt x="3885" y="381"/>
                    <a:pt x="3788" y="381"/>
                  </a:cubicBezTo>
                  <a:cubicBezTo>
                    <a:pt x="3674" y="381"/>
                    <a:pt x="3551" y="436"/>
                    <a:pt x="3466" y="556"/>
                  </a:cubicBezTo>
                  <a:cubicBezTo>
                    <a:pt x="3308" y="729"/>
                    <a:pt x="3127" y="815"/>
                    <a:pt x="2946" y="815"/>
                  </a:cubicBezTo>
                  <a:cubicBezTo>
                    <a:pt x="2765" y="815"/>
                    <a:pt x="2584" y="729"/>
                    <a:pt x="2426" y="556"/>
                  </a:cubicBezTo>
                  <a:cubicBezTo>
                    <a:pt x="2108" y="189"/>
                    <a:pt x="1701" y="0"/>
                    <a:pt x="12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Google Shape;7012;p92">
            <a:extLst>
              <a:ext uri="{FF2B5EF4-FFF2-40B4-BE49-F238E27FC236}">
                <a16:creationId xmlns:a16="http://schemas.microsoft.com/office/drawing/2014/main" xmlns="" id="{3ABA7130-6E7F-44D6-A22E-9427A70390C7}"/>
              </a:ext>
            </a:extLst>
          </p:cNvPr>
          <p:cNvGrpSpPr/>
          <p:nvPr/>
        </p:nvGrpSpPr>
        <p:grpSpPr>
          <a:xfrm>
            <a:off x="4985733" y="1323829"/>
            <a:ext cx="725289" cy="719259"/>
            <a:chOff x="-30354000" y="3569100"/>
            <a:chExt cx="292250" cy="292225"/>
          </a:xfrm>
          <a:solidFill>
            <a:schemeClr val="accent2">
              <a:lumMod val="75000"/>
            </a:schemeClr>
          </a:solidFill>
        </p:grpSpPr>
        <p:sp>
          <p:nvSpPr>
            <p:cNvPr id="122" name="Google Shape;7013;p92">
              <a:extLst>
                <a:ext uri="{FF2B5EF4-FFF2-40B4-BE49-F238E27FC236}">
                  <a16:creationId xmlns:a16="http://schemas.microsoft.com/office/drawing/2014/main" xmlns="" id="{B5468D5F-AB3B-4506-A7FA-1AAD0983ADF8}"/>
                </a:ext>
              </a:extLst>
            </p:cNvPr>
            <p:cNvSpPr/>
            <p:nvPr/>
          </p:nvSpPr>
          <p:spPr>
            <a:xfrm>
              <a:off x="-30354000" y="3604550"/>
              <a:ext cx="137875" cy="256000"/>
            </a:xfrm>
            <a:custGeom>
              <a:avLst/>
              <a:gdLst/>
              <a:ahLst/>
              <a:cxnLst/>
              <a:rect l="l" t="t" r="r" b="b"/>
              <a:pathLst>
                <a:path w="5515" h="10240" extrusionOk="0">
                  <a:moveTo>
                    <a:pt x="662" y="0"/>
                  </a:moveTo>
                  <a:cubicBezTo>
                    <a:pt x="284" y="0"/>
                    <a:pt x="1" y="315"/>
                    <a:pt x="1" y="662"/>
                  </a:cubicBezTo>
                  <a:lnTo>
                    <a:pt x="1" y="4411"/>
                  </a:lnTo>
                  <a:cubicBezTo>
                    <a:pt x="1" y="4632"/>
                    <a:pt x="64" y="4884"/>
                    <a:pt x="190" y="5073"/>
                  </a:cubicBezTo>
                  <a:lnTo>
                    <a:pt x="1639" y="7467"/>
                  </a:lnTo>
                  <a:cubicBezTo>
                    <a:pt x="1891" y="7877"/>
                    <a:pt x="2049" y="8097"/>
                    <a:pt x="2049" y="8538"/>
                  </a:cubicBezTo>
                  <a:lnTo>
                    <a:pt x="2049" y="9861"/>
                  </a:lnTo>
                  <a:cubicBezTo>
                    <a:pt x="2049" y="10082"/>
                    <a:pt x="2206" y="10239"/>
                    <a:pt x="2395" y="10239"/>
                  </a:cubicBezTo>
                  <a:lnTo>
                    <a:pt x="5514" y="10239"/>
                  </a:lnTo>
                  <a:lnTo>
                    <a:pt x="5514" y="6364"/>
                  </a:lnTo>
                  <a:cubicBezTo>
                    <a:pt x="5514" y="5986"/>
                    <a:pt x="5357" y="5671"/>
                    <a:pt x="5168" y="5419"/>
                  </a:cubicBezTo>
                  <a:cubicBezTo>
                    <a:pt x="5167" y="5420"/>
                    <a:pt x="5165" y="5421"/>
                    <a:pt x="5163" y="5421"/>
                  </a:cubicBezTo>
                  <a:cubicBezTo>
                    <a:pt x="5042" y="5421"/>
                    <a:pt x="3214" y="3623"/>
                    <a:pt x="3183" y="3592"/>
                  </a:cubicBezTo>
                  <a:cubicBezTo>
                    <a:pt x="3041" y="3432"/>
                    <a:pt x="2828" y="3332"/>
                    <a:pt x="2613" y="3332"/>
                  </a:cubicBezTo>
                  <a:cubicBezTo>
                    <a:pt x="2448" y="3332"/>
                    <a:pt x="2280" y="3392"/>
                    <a:pt x="2143" y="3529"/>
                  </a:cubicBezTo>
                  <a:cubicBezTo>
                    <a:pt x="1891" y="3812"/>
                    <a:pt x="1923" y="4285"/>
                    <a:pt x="2112" y="4442"/>
                  </a:cubicBezTo>
                  <a:lnTo>
                    <a:pt x="3970" y="6301"/>
                  </a:lnTo>
                  <a:cubicBezTo>
                    <a:pt x="4097" y="6427"/>
                    <a:pt x="4097" y="6648"/>
                    <a:pt x="3970" y="6774"/>
                  </a:cubicBezTo>
                  <a:cubicBezTo>
                    <a:pt x="3907" y="6821"/>
                    <a:pt x="3821" y="6845"/>
                    <a:pt x="3734" y="6845"/>
                  </a:cubicBezTo>
                  <a:cubicBezTo>
                    <a:pt x="3648" y="6845"/>
                    <a:pt x="3561" y="6821"/>
                    <a:pt x="3498" y="6774"/>
                  </a:cubicBezTo>
                  <a:lnTo>
                    <a:pt x="1639" y="4915"/>
                  </a:lnTo>
                  <a:cubicBezTo>
                    <a:pt x="1450" y="4726"/>
                    <a:pt x="1324" y="4442"/>
                    <a:pt x="1324" y="4190"/>
                  </a:cubicBezTo>
                  <a:lnTo>
                    <a:pt x="1324" y="662"/>
                  </a:lnTo>
                  <a:cubicBezTo>
                    <a:pt x="1324" y="252"/>
                    <a:pt x="1009" y="0"/>
                    <a:pt x="6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7014;p92">
              <a:extLst>
                <a:ext uri="{FF2B5EF4-FFF2-40B4-BE49-F238E27FC236}">
                  <a16:creationId xmlns:a16="http://schemas.microsoft.com/office/drawing/2014/main" xmlns="" id="{D1E32866-E2F2-4960-8977-306D1EF7B57A}"/>
                </a:ext>
              </a:extLst>
            </p:cNvPr>
            <p:cNvSpPr/>
            <p:nvPr/>
          </p:nvSpPr>
          <p:spPr>
            <a:xfrm>
              <a:off x="-30198825" y="3604550"/>
              <a:ext cx="137075" cy="256775"/>
            </a:xfrm>
            <a:custGeom>
              <a:avLst/>
              <a:gdLst/>
              <a:ahLst/>
              <a:cxnLst/>
              <a:rect l="l" t="t" r="r" b="b"/>
              <a:pathLst>
                <a:path w="5483" h="10271" extrusionOk="0">
                  <a:moveTo>
                    <a:pt x="4758" y="0"/>
                  </a:moveTo>
                  <a:cubicBezTo>
                    <a:pt x="4380" y="0"/>
                    <a:pt x="4096" y="315"/>
                    <a:pt x="4096" y="662"/>
                  </a:cubicBezTo>
                  <a:lnTo>
                    <a:pt x="4096" y="4190"/>
                  </a:lnTo>
                  <a:cubicBezTo>
                    <a:pt x="4096" y="4474"/>
                    <a:pt x="3970" y="4758"/>
                    <a:pt x="3781" y="4915"/>
                  </a:cubicBezTo>
                  <a:lnTo>
                    <a:pt x="1922" y="6774"/>
                  </a:lnTo>
                  <a:cubicBezTo>
                    <a:pt x="1875" y="6821"/>
                    <a:pt x="1788" y="6845"/>
                    <a:pt x="1698" y="6845"/>
                  </a:cubicBezTo>
                  <a:cubicBezTo>
                    <a:pt x="1607" y="6845"/>
                    <a:pt x="1513" y="6821"/>
                    <a:pt x="1450" y="6774"/>
                  </a:cubicBezTo>
                  <a:cubicBezTo>
                    <a:pt x="1355" y="6648"/>
                    <a:pt x="1355" y="6427"/>
                    <a:pt x="1450" y="6301"/>
                  </a:cubicBezTo>
                  <a:lnTo>
                    <a:pt x="3308" y="4442"/>
                  </a:lnTo>
                  <a:cubicBezTo>
                    <a:pt x="3497" y="4285"/>
                    <a:pt x="3560" y="3812"/>
                    <a:pt x="3277" y="3529"/>
                  </a:cubicBezTo>
                  <a:cubicBezTo>
                    <a:pt x="3140" y="3392"/>
                    <a:pt x="2972" y="3332"/>
                    <a:pt x="2807" y="3332"/>
                  </a:cubicBezTo>
                  <a:cubicBezTo>
                    <a:pt x="2592" y="3332"/>
                    <a:pt x="2379" y="3432"/>
                    <a:pt x="2237" y="3592"/>
                  </a:cubicBezTo>
                  <a:cubicBezTo>
                    <a:pt x="2237" y="3592"/>
                    <a:pt x="347" y="5419"/>
                    <a:pt x="347" y="5482"/>
                  </a:cubicBezTo>
                  <a:cubicBezTo>
                    <a:pt x="158" y="5671"/>
                    <a:pt x="0" y="6018"/>
                    <a:pt x="0" y="6427"/>
                  </a:cubicBezTo>
                  <a:lnTo>
                    <a:pt x="0" y="8129"/>
                  </a:lnTo>
                  <a:lnTo>
                    <a:pt x="0" y="8412"/>
                  </a:lnTo>
                  <a:lnTo>
                    <a:pt x="0" y="10271"/>
                  </a:lnTo>
                  <a:lnTo>
                    <a:pt x="3088" y="10271"/>
                  </a:lnTo>
                  <a:cubicBezTo>
                    <a:pt x="3277" y="10271"/>
                    <a:pt x="3434" y="10113"/>
                    <a:pt x="3434" y="9924"/>
                  </a:cubicBezTo>
                  <a:lnTo>
                    <a:pt x="3434" y="8570"/>
                  </a:lnTo>
                  <a:cubicBezTo>
                    <a:pt x="3434" y="8129"/>
                    <a:pt x="3623" y="7908"/>
                    <a:pt x="3812" y="7530"/>
                  </a:cubicBezTo>
                  <a:lnTo>
                    <a:pt x="5293" y="5104"/>
                  </a:lnTo>
                  <a:cubicBezTo>
                    <a:pt x="5388" y="4915"/>
                    <a:pt x="5482" y="4663"/>
                    <a:pt x="5482" y="4411"/>
                  </a:cubicBezTo>
                  <a:lnTo>
                    <a:pt x="5482" y="662"/>
                  </a:lnTo>
                  <a:cubicBezTo>
                    <a:pt x="5451" y="284"/>
                    <a:pt x="5136" y="0"/>
                    <a:pt x="47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7015;p92">
              <a:extLst>
                <a:ext uri="{FF2B5EF4-FFF2-40B4-BE49-F238E27FC236}">
                  <a16:creationId xmlns:a16="http://schemas.microsoft.com/office/drawing/2014/main" xmlns="" id="{745756AD-8C8E-4422-93B1-31918669F2A5}"/>
                </a:ext>
              </a:extLst>
            </p:cNvPr>
            <p:cNvSpPr/>
            <p:nvPr/>
          </p:nvSpPr>
          <p:spPr>
            <a:xfrm>
              <a:off x="-30139750" y="3636850"/>
              <a:ext cx="26000" cy="37825"/>
            </a:xfrm>
            <a:custGeom>
              <a:avLst/>
              <a:gdLst/>
              <a:ahLst/>
              <a:cxnLst/>
              <a:rect l="l" t="t" r="r" b="b"/>
              <a:pathLst>
                <a:path w="1040" h="1513" extrusionOk="0">
                  <a:moveTo>
                    <a:pt x="504" y="0"/>
                  </a:moveTo>
                  <a:cubicBezTo>
                    <a:pt x="252" y="32"/>
                    <a:pt x="0" y="284"/>
                    <a:pt x="0" y="567"/>
                  </a:cubicBezTo>
                  <a:lnTo>
                    <a:pt x="0" y="1418"/>
                  </a:lnTo>
                  <a:cubicBezTo>
                    <a:pt x="126" y="1386"/>
                    <a:pt x="252" y="1355"/>
                    <a:pt x="410" y="1355"/>
                  </a:cubicBezTo>
                  <a:cubicBezTo>
                    <a:pt x="630" y="1355"/>
                    <a:pt x="819" y="1386"/>
                    <a:pt x="1040" y="1512"/>
                  </a:cubicBezTo>
                  <a:lnTo>
                    <a:pt x="1040" y="504"/>
                  </a:lnTo>
                  <a:cubicBezTo>
                    <a:pt x="1040" y="252"/>
                    <a:pt x="788" y="0"/>
                    <a:pt x="50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7016;p92">
              <a:extLst>
                <a:ext uri="{FF2B5EF4-FFF2-40B4-BE49-F238E27FC236}">
                  <a16:creationId xmlns:a16="http://schemas.microsoft.com/office/drawing/2014/main" xmlns="" id="{A7888688-1BDD-4440-A0B2-3A034EFB52B0}"/>
                </a:ext>
              </a:extLst>
            </p:cNvPr>
            <p:cNvSpPr/>
            <p:nvPr/>
          </p:nvSpPr>
          <p:spPr>
            <a:xfrm>
              <a:off x="-30302800" y="3638950"/>
              <a:ext cx="25225" cy="36500"/>
            </a:xfrm>
            <a:custGeom>
              <a:avLst/>
              <a:gdLst/>
              <a:ahLst/>
              <a:cxnLst/>
              <a:rect l="l" t="t" r="r" b="b"/>
              <a:pathLst>
                <a:path w="1009" h="1460" extrusionOk="0">
                  <a:moveTo>
                    <a:pt x="418" y="1"/>
                  </a:moveTo>
                  <a:cubicBezTo>
                    <a:pt x="177" y="1"/>
                    <a:pt x="1" y="229"/>
                    <a:pt x="1" y="483"/>
                  </a:cubicBezTo>
                  <a:lnTo>
                    <a:pt x="1" y="1460"/>
                  </a:lnTo>
                  <a:cubicBezTo>
                    <a:pt x="190" y="1334"/>
                    <a:pt x="379" y="1302"/>
                    <a:pt x="631" y="1302"/>
                  </a:cubicBezTo>
                  <a:cubicBezTo>
                    <a:pt x="725" y="1302"/>
                    <a:pt x="883" y="1334"/>
                    <a:pt x="1009" y="1365"/>
                  </a:cubicBezTo>
                  <a:lnTo>
                    <a:pt x="1009" y="515"/>
                  </a:lnTo>
                  <a:cubicBezTo>
                    <a:pt x="1009" y="231"/>
                    <a:pt x="788" y="11"/>
                    <a:pt x="505" y="11"/>
                  </a:cubicBezTo>
                  <a:cubicBezTo>
                    <a:pt x="475" y="4"/>
                    <a:pt x="446" y="1"/>
                    <a:pt x="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7017;p92">
              <a:extLst>
                <a:ext uri="{FF2B5EF4-FFF2-40B4-BE49-F238E27FC236}">
                  <a16:creationId xmlns:a16="http://schemas.microsoft.com/office/drawing/2014/main" xmlns="" id="{2B9341EA-6E88-4F55-B6DF-1FDC4E3DFFA1}"/>
                </a:ext>
              </a:extLst>
            </p:cNvPr>
            <p:cNvSpPr/>
            <p:nvPr/>
          </p:nvSpPr>
          <p:spPr>
            <a:xfrm>
              <a:off x="-30242925" y="3569100"/>
              <a:ext cx="68525" cy="68550"/>
            </a:xfrm>
            <a:custGeom>
              <a:avLst/>
              <a:gdLst/>
              <a:ahLst/>
              <a:cxnLst/>
              <a:rect l="l" t="t" r="r" b="b"/>
              <a:pathLst>
                <a:path w="2741" h="2742" extrusionOk="0">
                  <a:moveTo>
                    <a:pt x="1386" y="1"/>
                  </a:moveTo>
                  <a:cubicBezTo>
                    <a:pt x="630" y="1"/>
                    <a:pt x="0" y="631"/>
                    <a:pt x="0" y="1387"/>
                  </a:cubicBezTo>
                  <a:cubicBezTo>
                    <a:pt x="0" y="2174"/>
                    <a:pt x="630" y="2742"/>
                    <a:pt x="1386" y="2742"/>
                  </a:cubicBezTo>
                  <a:cubicBezTo>
                    <a:pt x="2111" y="2742"/>
                    <a:pt x="2741" y="2111"/>
                    <a:pt x="2741" y="1387"/>
                  </a:cubicBezTo>
                  <a:cubicBezTo>
                    <a:pt x="2741" y="631"/>
                    <a:pt x="2111" y="1"/>
                    <a:pt x="13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7018;p92">
              <a:extLst>
                <a:ext uri="{FF2B5EF4-FFF2-40B4-BE49-F238E27FC236}">
                  <a16:creationId xmlns:a16="http://schemas.microsoft.com/office/drawing/2014/main" xmlns="" id="{2DBEA79E-3A19-4E66-9807-ECD1C62C2412}"/>
                </a:ext>
              </a:extLst>
            </p:cNvPr>
            <p:cNvSpPr/>
            <p:nvPr/>
          </p:nvSpPr>
          <p:spPr>
            <a:xfrm>
              <a:off x="-30262625" y="3654950"/>
              <a:ext cx="107925" cy="68550"/>
            </a:xfrm>
            <a:custGeom>
              <a:avLst/>
              <a:gdLst/>
              <a:ahLst/>
              <a:cxnLst/>
              <a:rect l="l" t="t" r="r" b="b"/>
              <a:pathLst>
                <a:path w="4317" h="2742" extrusionOk="0">
                  <a:moveTo>
                    <a:pt x="2174" y="1"/>
                  </a:moveTo>
                  <a:cubicBezTo>
                    <a:pt x="1292" y="1"/>
                    <a:pt x="505" y="379"/>
                    <a:pt x="0" y="1040"/>
                  </a:cubicBezTo>
                  <a:lnTo>
                    <a:pt x="32" y="1103"/>
                  </a:lnTo>
                  <a:cubicBezTo>
                    <a:pt x="946" y="1985"/>
                    <a:pt x="1450" y="2458"/>
                    <a:pt x="1702" y="2742"/>
                  </a:cubicBezTo>
                  <a:lnTo>
                    <a:pt x="2647" y="2742"/>
                  </a:lnTo>
                  <a:lnTo>
                    <a:pt x="4254" y="1135"/>
                  </a:lnTo>
                  <a:lnTo>
                    <a:pt x="4317" y="1040"/>
                  </a:lnTo>
                  <a:cubicBezTo>
                    <a:pt x="3813" y="410"/>
                    <a:pt x="3025" y="1"/>
                    <a:pt x="217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2" name="Скругленный прямоугольник 131"/>
          <p:cNvSpPr/>
          <p:nvPr/>
        </p:nvSpPr>
        <p:spPr>
          <a:xfrm>
            <a:off x="1142390" y="1392914"/>
            <a:ext cx="3330957" cy="62390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берегти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природу,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охороняти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раціонально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багатства</a:t>
            </a:r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3" name="Google Shape;7784;p94">
            <a:extLst>
              <a:ext uri="{FF2B5EF4-FFF2-40B4-BE49-F238E27FC236}">
                <a16:creationId xmlns:a16="http://schemas.microsoft.com/office/drawing/2014/main" xmlns="" id="{28BD7C73-2843-49FB-AD53-9F6DCF05AA7F}"/>
              </a:ext>
            </a:extLst>
          </p:cNvPr>
          <p:cNvGrpSpPr/>
          <p:nvPr/>
        </p:nvGrpSpPr>
        <p:grpSpPr>
          <a:xfrm>
            <a:off x="441491" y="1381679"/>
            <a:ext cx="700899" cy="782640"/>
            <a:chOff x="-20930075" y="4066100"/>
            <a:chExt cx="269400" cy="303250"/>
          </a:xfrm>
          <a:solidFill>
            <a:schemeClr val="accent2">
              <a:lumMod val="75000"/>
            </a:schemeClr>
          </a:solidFill>
        </p:grpSpPr>
        <p:sp>
          <p:nvSpPr>
            <p:cNvPr id="134" name="Google Shape;7785;p94">
              <a:extLst>
                <a:ext uri="{FF2B5EF4-FFF2-40B4-BE49-F238E27FC236}">
                  <a16:creationId xmlns:a16="http://schemas.microsoft.com/office/drawing/2014/main" xmlns="" id="{2767F73E-584F-4123-A1B9-246F7B5C71CF}"/>
                </a:ext>
              </a:extLst>
            </p:cNvPr>
            <p:cNvSpPr/>
            <p:nvPr/>
          </p:nvSpPr>
          <p:spPr>
            <a:xfrm>
              <a:off x="-20865475" y="4066100"/>
              <a:ext cx="141775" cy="144150"/>
            </a:xfrm>
            <a:custGeom>
              <a:avLst/>
              <a:gdLst/>
              <a:ahLst/>
              <a:cxnLst/>
              <a:rect l="l" t="t" r="r" b="b"/>
              <a:pathLst>
                <a:path w="5671" h="5766" extrusionOk="0">
                  <a:moveTo>
                    <a:pt x="2836" y="2174"/>
                  </a:moveTo>
                  <a:cubicBezTo>
                    <a:pt x="3245" y="2174"/>
                    <a:pt x="3560" y="2489"/>
                    <a:pt x="3560" y="2867"/>
                  </a:cubicBezTo>
                  <a:cubicBezTo>
                    <a:pt x="3560" y="3277"/>
                    <a:pt x="3245" y="3592"/>
                    <a:pt x="2836" y="3592"/>
                  </a:cubicBezTo>
                  <a:cubicBezTo>
                    <a:pt x="2457" y="3592"/>
                    <a:pt x="2142" y="3277"/>
                    <a:pt x="2142" y="2867"/>
                  </a:cubicBezTo>
                  <a:cubicBezTo>
                    <a:pt x="2142" y="2489"/>
                    <a:pt x="2457" y="2174"/>
                    <a:pt x="2836" y="2174"/>
                  </a:cubicBezTo>
                  <a:close/>
                  <a:moveTo>
                    <a:pt x="2836" y="0"/>
                  </a:moveTo>
                  <a:cubicBezTo>
                    <a:pt x="2457" y="0"/>
                    <a:pt x="2111" y="252"/>
                    <a:pt x="1890" y="599"/>
                  </a:cubicBezTo>
                  <a:cubicBezTo>
                    <a:pt x="1791" y="563"/>
                    <a:pt x="1685" y="545"/>
                    <a:pt x="1577" y="545"/>
                  </a:cubicBezTo>
                  <a:cubicBezTo>
                    <a:pt x="1307" y="545"/>
                    <a:pt x="1031" y="657"/>
                    <a:pt x="851" y="882"/>
                  </a:cubicBezTo>
                  <a:cubicBezTo>
                    <a:pt x="630" y="1071"/>
                    <a:pt x="536" y="1355"/>
                    <a:pt x="536" y="1607"/>
                  </a:cubicBezTo>
                  <a:cubicBezTo>
                    <a:pt x="536" y="1733"/>
                    <a:pt x="536" y="1827"/>
                    <a:pt x="567" y="1922"/>
                  </a:cubicBezTo>
                  <a:cubicBezTo>
                    <a:pt x="189" y="2142"/>
                    <a:pt x="0" y="2489"/>
                    <a:pt x="0" y="2867"/>
                  </a:cubicBezTo>
                  <a:cubicBezTo>
                    <a:pt x="0" y="3308"/>
                    <a:pt x="189" y="3655"/>
                    <a:pt x="567" y="3812"/>
                  </a:cubicBezTo>
                  <a:cubicBezTo>
                    <a:pt x="536" y="3938"/>
                    <a:pt x="536" y="4033"/>
                    <a:pt x="536" y="4127"/>
                  </a:cubicBezTo>
                  <a:cubicBezTo>
                    <a:pt x="536" y="4411"/>
                    <a:pt x="630" y="4694"/>
                    <a:pt x="851" y="4883"/>
                  </a:cubicBezTo>
                  <a:cubicBezTo>
                    <a:pt x="1036" y="5092"/>
                    <a:pt x="1325" y="5216"/>
                    <a:pt x="1603" y="5216"/>
                  </a:cubicBezTo>
                  <a:cubicBezTo>
                    <a:pt x="1702" y="5216"/>
                    <a:pt x="1799" y="5200"/>
                    <a:pt x="1890" y="5167"/>
                  </a:cubicBezTo>
                  <a:cubicBezTo>
                    <a:pt x="2111" y="5513"/>
                    <a:pt x="2457" y="5766"/>
                    <a:pt x="2836" y="5766"/>
                  </a:cubicBezTo>
                  <a:cubicBezTo>
                    <a:pt x="3245" y="5766"/>
                    <a:pt x="3592" y="5513"/>
                    <a:pt x="3781" y="5167"/>
                  </a:cubicBezTo>
                  <a:cubicBezTo>
                    <a:pt x="3889" y="5203"/>
                    <a:pt x="3999" y="5221"/>
                    <a:pt x="4109" y="5221"/>
                  </a:cubicBezTo>
                  <a:cubicBezTo>
                    <a:pt x="4382" y="5221"/>
                    <a:pt x="4649" y="5108"/>
                    <a:pt x="4852" y="4883"/>
                  </a:cubicBezTo>
                  <a:cubicBezTo>
                    <a:pt x="5041" y="4694"/>
                    <a:pt x="5167" y="4411"/>
                    <a:pt x="5167" y="4127"/>
                  </a:cubicBezTo>
                  <a:cubicBezTo>
                    <a:pt x="5167" y="4033"/>
                    <a:pt x="5167" y="3938"/>
                    <a:pt x="5135" y="3812"/>
                  </a:cubicBezTo>
                  <a:cubicBezTo>
                    <a:pt x="5482" y="3623"/>
                    <a:pt x="5671" y="3277"/>
                    <a:pt x="5671" y="2867"/>
                  </a:cubicBezTo>
                  <a:cubicBezTo>
                    <a:pt x="5671" y="2489"/>
                    <a:pt x="5450" y="2142"/>
                    <a:pt x="5135" y="1922"/>
                  </a:cubicBezTo>
                  <a:cubicBezTo>
                    <a:pt x="5167" y="1827"/>
                    <a:pt x="5167" y="1733"/>
                    <a:pt x="5167" y="1607"/>
                  </a:cubicBezTo>
                  <a:cubicBezTo>
                    <a:pt x="5167" y="1355"/>
                    <a:pt x="5041" y="1071"/>
                    <a:pt x="4852" y="882"/>
                  </a:cubicBezTo>
                  <a:cubicBezTo>
                    <a:pt x="4643" y="673"/>
                    <a:pt x="4348" y="550"/>
                    <a:pt x="4069" y="550"/>
                  </a:cubicBezTo>
                  <a:cubicBezTo>
                    <a:pt x="3969" y="550"/>
                    <a:pt x="3872" y="566"/>
                    <a:pt x="3781" y="599"/>
                  </a:cubicBezTo>
                  <a:cubicBezTo>
                    <a:pt x="3592" y="252"/>
                    <a:pt x="3245" y="0"/>
                    <a:pt x="28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7786;p94">
              <a:extLst>
                <a:ext uri="{FF2B5EF4-FFF2-40B4-BE49-F238E27FC236}">
                  <a16:creationId xmlns:a16="http://schemas.microsoft.com/office/drawing/2014/main" xmlns="" id="{4189204D-8FF9-407C-91A7-7E2F60E5ECFD}"/>
                </a:ext>
              </a:extLst>
            </p:cNvPr>
            <p:cNvSpPr/>
            <p:nvPr/>
          </p:nvSpPr>
          <p:spPr>
            <a:xfrm>
              <a:off x="-20930075" y="4191325"/>
              <a:ext cx="269400" cy="178025"/>
            </a:xfrm>
            <a:custGeom>
              <a:avLst/>
              <a:gdLst/>
              <a:ahLst/>
              <a:cxnLst/>
              <a:rect l="l" t="t" r="r" b="b"/>
              <a:pathLst>
                <a:path w="10776" h="7121" extrusionOk="0">
                  <a:moveTo>
                    <a:pt x="379" y="0"/>
                  </a:moveTo>
                  <a:cubicBezTo>
                    <a:pt x="253" y="0"/>
                    <a:pt x="190" y="32"/>
                    <a:pt x="95" y="95"/>
                  </a:cubicBezTo>
                  <a:cubicBezTo>
                    <a:pt x="32" y="189"/>
                    <a:pt x="1" y="252"/>
                    <a:pt x="1" y="378"/>
                  </a:cubicBezTo>
                  <a:cubicBezTo>
                    <a:pt x="1" y="473"/>
                    <a:pt x="190" y="2710"/>
                    <a:pt x="1103" y="3655"/>
                  </a:cubicBezTo>
                  <a:cubicBezTo>
                    <a:pt x="1513" y="4096"/>
                    <a:pt x="1922" y="4285"/>
                    <a:pt x="2364" y="4285"/>
                  </a:cubicBezTo>
                  <a:cubicBezTo>
                    <a:pt x="2679" y="4285"/>
                    <a:pt x="3025" y="4159"/>
                    <a:pt x="3340" y="3907"/>
                  </a:cubicBezTo>
                  <a:lnTo>
                    <a:pt x="4947" y="5514"/>
                  </a:lnTo>
                  <a:lnTo>
                    <a:pt x="4947" y="6427"/>
                  </a:lnTo>
                  <a:lnTo>
                    <a:pt x="2458" y="6427"/>
                  </a:lnTo>
                  <a:cubicBezTo>
                    <a:pt x="2269" y="6427"/>
                    <a:pt x="2112" y="6585"/>
                    <a:pt x="2112" y="6774"/>
                  </a:cubicBezTo>
                  <a:cubicBezTo>
                    <a:pt x="2112" y="6963"/>
                    <a:pt x="2269" y="7120"/>
                    <a:pt x="2458" y="7120"/>
                  </a:cubicBezTo>
                  <a:lnTo>
                    <a:pt x="8192" y="7120"/>
                  </a:lnTo>
                  <a:cubicBezTo>
                    <a:pt x="8381" y="7120"/>
                    <a:pt x="8539" y="6963"/>
                    <a:pt x="8539" y="6774"/>
                  </a:cubicBezTo>
                  <a:cubicBezTo>
                    <a:pt x="8539" y="6585"/>
                    <a:pt x="8381" y="6427"/>
                    <a:pt x="8192" y="6427"/>
                  </a:cubicBezTo>
                  <a:lnTo>
                    <a:pt x="5672" y="6427"/>
                  </a:lnTo>
                  <a:lnTo>
                    <a:pt x="5672" y="6207"/>
                  </a:lnTo>
                  <a:lnTo>
                    <a:pt x="7278" y="4600"/>
                  </a:lnTo>
                  <a:cubicBezTo>
                    <a:pt x="7751" y="4884"/>
                    <a:pt x="8066" y="5010"/>
                    <a:pt x="8413" y="5010"/>
                  </a:cubicBezTo>
                  <a:cubicBezTo>
                    <a:pt x="8854" y="5010"/>
                    <a:pt x="9232" y="4789"/>
                    <a:pt x="9673" y="4380"/>
                  </a:cubicBezTo>
                  <a:cubicBezTo>
                    <a:pt x="10586" y="3466"/>
                    <a:pt x="10775" y="1229"/>
                    <a:pt x="10775" y="1103"/>
                  </a:cubicBezTo>
                  <a:cubicBezTo>
                    <a:pt x="10775" y="977"/>
                    <a:pt x="10744" y="883"/>
                    <a:pt x="10649" y="820"/>
                  </a:cubicBezTo>
                  <a:cubicBezTo>
                    <a:pt x="10586" y="757"/>
                    <a:pt x="10492" y="693"/>
                    <a:pt x="10397" y="693"/>
                  </a:cubicBezTo>
                  <a:cubicBezTo>
                    <a:pt x="10303" y="693"/>
                    <a:pt x="8066" y="883"/>
                    <a:pt x="7121" y="1796"/>
                  </a:cubicBezTo>
                  <a:cubicBezTo>
                    <a:pt x="6365" y="2552"/>
                    <a:pt x="6302" y="3308"/>
                    <a:pt x="6869" y="4033"/>
                  </a:cubicBezTo>
                  <a:lnTo>
                    <a:pt x="5735" y="5167"/>
                  </a:lnTo>
                  <a:lnTo>
                    <a:pt x="5735" y="1324"/>
                  </a:lnTo>
                  <a:cubicBezTo>
                    <a:pt x="5609" y="1387"/>
                    <a:pt x="5514" y="1387"/>
                    <a:pt x="5388" y="1387"/>
                  </a:cubicBezTo>
                  <a:cubicBezTo>
                    <a:pt x="5262" y="1387"/>
                    <a:pt x="5136" y="1387"/>
                    <a:pt x="5041" y="1324"/>
                  </a:cubicBezTo>
                  <a:lnTo>
                    <a:pt x="5041" y="4443"/>
                  </a:lnTo>
                  <a:lnTo>
                    <a:pt x="3876" y="3340"/>
                  </a:lnTo>
                  <a:cubicBezTo>
                    <a:pt x="4474" y="2584"/>
                    <a:pt x="4411" y="1828"/>
                    <a:pt x="3655" y="1103"/>
                  </a:cubicBezTo>
                  <a:cubicBezTo>
                    <a:pt x="2742" y="189"/>
                    <a:pt x="505" y="0"/>
                    <a:pt x="3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6" name="Скругленный прямоугольник 135"/>
          <p:cNvSpPr/>
          <p:nvPr/>
        </p:nvSpPr>
        <p:spPr>
          <a:xfrm>
            <a:off x="1241043" y="2488757"/>
            <a:ext cx="3330957" cy="62390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додержанням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лімітів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37" name="Скругленный прямоугольник 136"/>
          <p:cNvSpPr/>
          <p:nvPr/>
        </p:nvSpPr>
        <p:spPr>
          <a:xfrm>
            <a:off x="5813043" y="1329733"/>
            <a:ext cx="3330957" cy="62390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порушувати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  <a:b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законні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єктів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38" name="Скругленный прямоугольник 137"/>
          <p:cNvSpPr/>
          <p:nvPr/>
        </p:nvSpPr>
        <p:spPr>
          <a:xfrm>
            <a:off x="5860836" y="2488757"/>
            <a:ext cx="3330957" cy="62390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вносити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штрафи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129" y="2488757"/>
            <a:ext cx="776420" cy="7764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269" b="94231" l="9667" r="92444">
                        <a14:foregroundMark x1="45111" y1="31154" x2="52889" y2="25000"/>
                        <a14:foregroundMark x1="22889" y1="82500" x2="21889" y2="81346"/>
                        <a14:foregroundMark x1="27111" y1="75000" x2="26889" y2="70769"/>
                        <a14:foregroundMark x1="30667" y1="85385" x2="30667" y2="853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679" y="3501008"/>
            <a:ext cx="1525485" cy="881391"/>
          </a:xfrm>
          <a:prstGeom prst="rect">
            <a:avLst/>
          </a:prstGeom>
        </p:spPr>
      </p:pic>
      <p:sp>
        <p:nvSpPr>
          <p:cNvPr id="139" name="Скругленный прямоугольник 138"/>
          <p:cNvSpPr/>
          <p:nvPr/>
        </p:nvSpPr>
        <p:spPr>
          <a:xfrm>
            <a:off x="5791618" y="3524884"/>
            <a:ext cx="3330957" cy="62390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компенсувати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шкоду,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заподіяну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забрудненням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негативним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навколишнє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природне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7302" y="3536836"/>
            <a:ext cx="3847336" cy="984194"/>
          </a:xfrm>
          <a:prstGeom prst="round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91927" y="3566923"/>
            <a:ext cx="4031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</a:t>
            </a: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язані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endParaRPr lang="en-US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язки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1520" y="4797152"/>
            <a:ext cx="8712968" cy="136815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16319" y="5004174"/>
            <a:ext cx="85049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72 Закону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іноземці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особи без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іноземні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язані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додержувати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Закону,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законодавчих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несуть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575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60648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 ОБОВ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ЯЗКИ ГРОМАДЯН </a:t>
            </a:r>
          </a:p>
          <a:p>
            <a:pPr algn="ctr"/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ередбачені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системою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екологічного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Майнові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endParaRPr lang="en-US" sz="2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вносити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плату за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понадлімітне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2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2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негативного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стан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засмічення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виснаження</a:t>
            </a: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en-US" sz="2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Запроваджувати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новітні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устаткування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спроможної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негативно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стан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людей.</a:t>
            </a:r>
          </a:p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Немайнові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Объект 1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endParaRPr lang="en-US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Одержувати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дозволи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спроможної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негативно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стан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Передавати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небезпечні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об'єкти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екологічну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експертизу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Дотримуватись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Надавати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органам 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екологічного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контролю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характер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небезпечної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62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ГАРАНТІЇ ЕКОЛОГІЧНИХ ПРАВ ГРОМАДЯН</a:t>
            </a:r>
          </a:p>
          <a:p>
            <a:pPr algn="ctr"/>
            <a:endParaRPr lang="ru-RU" sz="1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13 Закону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Скругленный прямоугольник 131"/>
          <p:cNvSpPr/>
          <p:nvPr/>
        </p:nvSpPr>
        <p:spPr>
          <a:xfrm>
            <a:off x="1106800" y="1934362"/>
            <a:ext cx="3330957" cy="62390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проведенням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широкомасштабних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підтримання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36" name="Скругленный прямоугольник 135"/>
          <p:cNvSpPr/>
          <p:nvPr/>
        </p:nvSpPr>
        <p:spPr>
          <a:xfrm>
            <a:off x="1080709" y="3597030"/>
            <a:ext cx="3330957" cy="62390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обов'язком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заходи для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шкідливому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навколишнє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природне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плануванні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розміщенні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продуктивних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сил,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будівництві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37" name="Скругленный прямоугольник 136"/>
          <p:cNvSpPr/>
          <p:nvPr/>
        </p:nvSpPr>
        <p:spPr>
          <a:xfrm>
            <a:off x="5652120" y="1700808"/>
            <a:ext cx="3312368" cy="66547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участю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природного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38" name="Скругленный прямоугольник 137"/>
          <p:cNvSpPr/>
          <p:nvPr/>
        </p:nvSpPr>
        <p:spPr>
          <a:xfrm>
            <a:off x="5652120" y="2983715"/>
            <a:ext cx="3312367" cy="474089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здійсненням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державного та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додержанням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екологічного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Скругленный прямоугольник 138"/>
          <p:cNvSpPr/>
          <p:nvPr/>
        </p:nvSpPr>
        <p:spPr>
          <a:xfrm>
            <a:off x="1106800" y="5175730"/>
            <a:ext cx="3330957" cy="62390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компенсацією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заподіяної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здоров'ю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майну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екологічного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8649" l="1622" r="100000">
                        <a14:foregroundMark x1="48108" y1="61081" x2="48108" y2="61081"/>
                        <a14:foregroundMark x1="87027" y1="64324" x2="87027" y2="64324"/>
                        <a14:foregroundMark x1="18378" y1="67568" x2="18378" y2="675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20" y="1336703"/>
            <a:ext cx="935389" cy="93538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269" b="94231" l="9667" r="92444">
                        <a14:foregroundMark x1="45111" y1="31154" x2="52889" y2="25000"/>
                        <a14:foregroundMark x1="22889" y1="82500" x2="21889" y2="81346"/>
                        <a14:foregroundMark x1="27111" y1="75000" x2="26889" y2="70769"/>
                        <a14:foregroundMark x1="30667" y1="85385" x2="30667" y2="853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727" y="2808169"/>
            <a:ext cx="1525485" cy="8813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989" r="90674">
                        <a14:foregroundMark x1="34382" y1="28711" x2="34382" y2="28711"/>
                        <a14:foregroundMark x1="50899" y1="12891" x2="50899" y2="12891"/>
                        <a14:foregroundMark x1="35169" y1="9961" x2="35169" y2="9961"/>
                        <a14:foregroundMark x1="67416" y1="9570" x2="67416" y2="9570"/>
                        <a14:foregroundMark x1="65506" y1="33789" x2="65506" y2="33789"/>
                        <a14:foregroundMark x1="58315" y1="41016" x2="58315" y2="410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822" y="1700808"/>
            <a:ext cx="1229033" cy="707040"/>
          </a:xfrm>
          <a:prstGeom prst="rect">
            <a:avLst/>
          </a:prstGeom>
        </p:spPr>
      </p:pic>
      <p:grpSp>
        <p:nvGrpSpPr>
          <p:cNvPr id="31" name="Google Shape;9272;p97">
            <a:extLst>
              <a:ext uri="{FF2B5EF4-FFF2-40B4-BE49-F238E27FC236}">
                <a16:creationId xmlns:a16="http://schemas.microsoft.com/office/drawing/2014/main" xmlns="" id="{FC13E933-0BCC-471A-85C4-81864D0E4EA9}"/>
              </a:ext>
            </a:extLst>
          </p:cNvPr>
          <p:cNvGrpSpPr/>
          <p:nvPr/>
        </p:nvGrpSpPr>
        <p:grpSpPr>
          <a:xfrm>
            <a:off x="4795444" y="2854613"/>
            <a:ext cx="745788" cy="512772"/>
            <a:chOff x="5358450" y="4015675"/>
            <a:chExt cx="289875" cy="191425"/>
          </a:xfrm>
          <a:solidFill>
            <a:schemeClr val="accent3">
              <a:lumMod val="75000"/>
            </a:schemeClr>
          </a:solidFill>
        </p:grpSpPr>
        <p:sp>
          <p:nvSpPr>
            <p:cNvPr id="32" name="Google Shape;9273;p97">
              <a:extLst>
                <a:ext uri="{FF2B5EF4-FFF2-40B4-BE49-F238E27FC236}">
                  <a16:creationId xmlns:a16="http://schemas.microsoft.com/office/drawing/2014/main" xmlns="" id="{A30576BF-8E94-432D-BB0D-B7089758C76B}"/>
                </a:ext>
              </a:extLst>
            </p:cNvPr>
            <p:cNvSpPr/>
            <p:nvPr/>
          </p:nvSpPr>
          <p:spPr>
            <a:xfrm>
              <a:off x="5358450" y="4015675"/>
              <a:ext cx="289875" cy="89025"/>
            </a:xfrm>
            <a:custGeom>
              <a:avLst/>
              <a:gdLst/>
              <a:ahLst/>
              <a:cxnLst/>
              <a:rect l="l" t="t" r="r" b="b"/>
              <a:pathLst>
                <a:path w="11595" h="3561" extrusionOk="0">
                  <a:moveTo>
                    <a:pt x="5798" y="1"/>
                  </a:moveTo>
                  <a:cubicBezTo>
                    <a:pt x="2773" y="1"/>
                    <a:pt x="316" y="3120"/>
                    <a:pt x="1" y="3561"/>
                  </a:cubicBezTo>
                  <a:cubicBezTo>
                    <a:pt x="1229" y="2679"/>
                    <a:pt x="3561" y="1734"/>
                    <a:pt x="5798" y="1734"/>
                  </a:cubicBezTo>
                  <a:cubicBezTo>
                    <a:pt x="7751" y="1734"/>
                    <a:pt x="10051" y="2490"/>
                    <a:pt x="11595" y="3561"/>
                  </a:cubicBezTo>
                  <a:cubicBezTo>
                    <a:pt x="11280" y="3120"/>
                    <a:pt x="8822" y="1"/>
                    <a:pt x="57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9274;p97">
              <a:extLst>
                <a:ext uri="{FF2B5EF4-FFF2-40B4-BE49-F238E27FC236}">
                  <a16:creationId xmlns:a16="http://schemas.microsoft.com/office/drawing/2014/main" xmlns="" id="{164A04F0-4867-4838-AB53-146D8C3B9C66}"/>
                </a:ext>
              </a:extLst>
            </p:cNvPr>
            <p:cNvSpPr/>
            <p:nvPr/>
          </p:nvSpPr>
          <p:spPr>
            <a:xfrm>
              <a:off x="5494725" y="4101525"/>
              <a:ext cx="17350" cy="18150"/>
            </a:xfrm>
            <a:custGeom>
              <a:avLst/>
              <a:gdLst/>
              <a:ahLst/>
              <a:cxnLst/>
              <a:rect l="l" t="t" r="r" b="b"/>
              <a:pathLst>
                <a:path w="694" h="726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68"/>
                    <a:pt x="158" y="725"/>
                    <a:pt x="347" y="725"/>
                  </a:cubicBezTo>
                  <a:cubicBezTo>
                    <a:pt x="536" y="725"/>
                    <a:pt x="693" y="568"/>
                    <a:pt x="693" y="347"/>
                  </a:cubicBezTo>
                  <a:cubicBezTo>
                    <a:pt x="693" y="158"/>
                    <a:pt x="536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9275;p97">
              <a:extLst>
                <a:ext uri="{FF2B5EF4-FFF2-40B4-BE49-F238E27FC236}">
                  <a16:creationId xmlns:a16="http://schemas.microsoft.com/office/drawing/2014/main" xmlns="" id="{96B38E39-9076-46E1-BEEE-E7A056CD311F}"/>
                </a:ext>
              </a:extLst>
            </p:cNvPr>
            <p:cNvSpPr/>
            <p:nvPr/>
          </p:nvSpPr>
          <p:spPr>
            <a:xfrm>
              <a:off x="5460050" y="4077125"/>
              <a:ext cx="86675" cy="78000"/>
            </a:xfrm>
            <a:custGeom>
              <a:avLst/>
              <a:gdLst/>
              <a:ahLst/>
              <a:cxnLst/>
              <a:rect l="l" t="t" r="r" b="b"/>
              <a:pathLst>
                <a:path w="3467" h="3120" extrusionOk="0">
                  <a:moveTo>
                    <a:pt x="1734" y="315"/>
                  </a:moveTo>
                  <a:cubicBezTo>
                    <a:pt x="2332" y="315"/>
                    <a:pt x="2773" y="788"/>
                    <a:pt x="2773" y="1323"/>
                  </a:cubicBezTo>
                  <a:cubicBezTo>
                    <a:pt x="2773" y="1922"/>
                    <a:pt x="2269" y="2363"/>
                    <a:pt x="1734" y="2363"/>
                  </a:cubicBezTo>
                  <a:cubicBezTo>
                    <a:pt x="1135" y="2363"/>
                    <a:pt x="694" y="1890"/>
                    <a:pt x="694" y="1323"/>
                  </a:cubicBezTo>
                  <a:cubicBezTo>
                    <a:pt x="663" y="788"/>
                    <a:pt x="1135" y="315"/>
                    <a:pt x="1734" y="315"/>
                  </a:cubicBezTo>
                  <a:close/>
                  <a:moveTo>
                    <a:pt x="1734" y="0"/>
                  </a:moveTo>
                  <a:cubicBezTo>
                    <a:pt x="1324" y="0"/>
                    <a:pt x="978" y="32"/>
                    <a:pt x="599" y="63"/>
                  </a:cubicBezTo>
                  <a:cubicBezTo>
                    <a:pt x="190" y="378"/>
                    <a:pt x="1" y="851"/>
                    <a:pt x="1" y="1386"/>
                  </a:cubicBezTo>
                  <a:cubicBezTo>
                    <a:pt x="1" y="2332"/>
                    <a:pt x="789" y="3119"/>
                    <a:pt x="1734" y="3119"/>
                  </a:cubicBezTo>
                  <a:cubicBezTo>
                    <a:pt x="2679" y="3119"/>
                    <a:pt x="3466" y="2332"/>
                    <a:pt x="3466" y="1386"/>
                  </a:cubicBezTo>
                  <a:cubicBezTo>
                    <a:pt x="3466" y="851"/>
                    <a:pt x="3214" y="378"/>
                    <a:pt x="2868" y="63"/>
                  </a:cubicBezTo>
                  <a:cubicBezTo>
                    <a:pt x="2521" y="32"/>
                    <a:pt x="2112" y="0"/>
                    <a:pt x="17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9276;p97">
              <a:extLst>
                <a:ext uri="{FF2B5EF4-FFF2-40B4-BE49-F238E27FC236}">
                  <a16:creationId xmlns:a16="http://schemas.microsoft.com/office/drawing/2014/main" xmlns="" id="{09C750D1-AD37-45D8-B5A0-3E9C77A88E26}"/>
                </a:ext>
              </a:extLst>
            </p:cNvPr>
            <p:cNvSpPr/>
            <p:nvPr/>
          </p:nvSpPr>
          <p:spPr>
            <a:xfrm>
              <a:off x="5362400" y="4084200"/>
              <a:ext cx="282000" cy="122900"/>
            </a:xfrm>
            <a:custGeom>
              <a:avLst/>
              <a:gdLst/>
              <a:ahLst/>
              <a:cxnLst/>
              <a:rect l="l" t="t" r="r" b="b"/>
              <a:pathLst>
                <a:path w="11280" h="4916" extrusionOk="0">
                  <a:moveTo>
                    <a:pt x="3466" y="1"/>
                  </a:moveTo>
                  <a:lnTo>
                    <a:pt x="3466" y="1"/>
                  </a:lnTo>
                  <a:cubicBezTo>
                    <a:pt x="2332" y="253"/>
                    <a:pt x="1103" y="820"/>
                    <a:pt x="0" y="1576"/>
                  </a:cubicBezTo>
                  <a:cubicBezTo>
                    <a:pt x="693" y="2395"/>
                    <a:pt x="2899" y="4915"/>
                    <a:pt x="5640" y="4915"/>
                  </a:cubicBezTo>
                  <a:cubicBezTo>
                    <a:pt x="8349" y="4884"/>
                    <a:pt x="10617" y="2395"/>
                    <a:pt x="11279" y="1576"/>
                  </a:cubicBezTo>
                  <a:cubicBezTo>
                    <a:pt x="10176" y="820"/>
                    <a:pt x="8948" y="253"/>
                    <a:pt x="7814" y="1"/>
                  </a:cubicBezTo>
                  <a:lnTo>
                    <a:pt x="7814" y="1"/>
                  </a:lnTo>
                  <a:cubicBezTo>
                    <a:pt x="7971" y="347"/>
                    <a:pt x="8097" y="694"/>
                    <a:pt x="8097" y="1103"/>
                  </a:cubicBezTo>
                  <a:cubicBezTo>
                    <a:pt x="8097" y="2427"/>
                    <a:pt x="6994" y="3529"/>
                    <a:pt x="5640" y="3529"/>
                  </a:cubicBezTo>
                  <a:cubicBezTo>
                    <a:pt x="4316" y="3529"/>
                    <a:pt x="3214" y="2427"/>
                    <a:pt x="3214" y="1103"/>
                  </a:cubicBezTo>
                  <a:cubicBezTo>
                    <a:pt x="3214" y="694"/>
                    <a:pt x="3277" y="347"/>
                    <a:pt x="34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6574;p91">
            <a:extLst>
              <a:ext uri="{FF2B5EF4-FFF2-40B4-BE49-F238E27FC236}">
                <a16:creationId xmlns:a16="http://schemas.microsoft.com/office/drawing/2014/main" xmlns="" id="{CB34603F-17CE-4373-8B3D-38592C672F86}"/>
              </a:ext>
            </a:extLst>
          </p:cNvPr>
          <p:cNvGrpSpPr/>
          <p:nvPr/>
        </p:nvGrpSpPr>
        <p:grpSpPr>
          <a:xfrm>
            <a:off x="276991" y="5003511"/>
            <a:ext cx="738519" cy="728004"/>
            <a:chOff x="-42994575" y="3950300"/>
            <a:chExt cx="319025" cy="317450"/>
          </a:xfrm>
          <a:solidFill>
            <a:schemeClr val="accent3">
              <a:lumMod val="75000"/>
            </a:schemeClr>
          </a:solidFill>
        </p:grpSpPr>
        <p:sp>
          <p:nvSpPr>
            <p:cNvPr id="37" name="Google Shape;6575;p91">
              <a:extLst>
                <a:ext uri="{FF2B5EF4-FFF2-40B4-BE49-F238E27FC236}">
                  <a16:creationId xmlns:a16="http://schemas.microsoft.com/office/drawing/2014/main" xmlns="" id="{F9BBB92F-5C14-43D1-9F43-053A0CF7CF05}"/>
                </a:ext>
              </a:extLst>
            </p:cNvPr>
            <p:cNvSpPr/>
            <p:nvPr/>
          </p:nvSpPr>
          <p:spPr>
            <a:xfrm>
              <a:off x="-42930775" y="4225200"/>
              <a:ext cx="191425" cy="42550"/>
            </a:xfrm>
            <a:custGeom>
              <a:avLst/>
              <a:gdLst/>
              <a:ahLst/>
              <a:cxnLst/>
              <a:rect l="l" t="t" r="r" b="b"/>
              <a:pathLst>
                <a:path w="7657" h="1702" extrusionOk="0">
                  <a:moveTo>
                    <a:pt x="442" y="0"/>
                  </a:moveTo>
                  <a:cubicBezTo>
                    <a:pt x="190" y="0"/>
                    <a:pt x="1" y="221"/>
                    <a:pt x="1" y="441"/>
                  </a:cubicBezTo>
                  <a:lnTo>
                    <a:pt x="1" y="1292"/>
                  </a:lnTo>
                  <a:cubicBezTo>
                    <a:pt x="1" y="1512"/>
                    <a:pt x="190" y="1701"/>
                    <a:pt x="442" y="1701"/>
                  </a:cubicBezTo>
                  <a:lnTo>
                    <a:pt x="7215" y="1701"/>
                  </a:lnTo>
                  <a:cubicBezTo>
                    <a:pt x="7499" y="1701"/>
                    <a:pt x="7656" y="1512"/>
                    <a:pt x="7656" y="1292"/>
                  </a:cubicBezTo>
                  <a:lnTo>
                    <a:pt x="7656" y="441"/>
                  </a:lnTo>
                  <a:cubicBezTo>
                    <a:pt x="7656" y="221"/>
                    <a:pt x="7436" y="0"/>
                    <a:pt x="72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576;p91">
              <a:extLst>
                <a:ext uri="{FF2B5EF4-FFF2-40B4-BE49-F238E27FC236}">
                  <a16:creationId xmlns:a16="http://schemas.microsoft.com/office/drawing/2014/main" xmlns="" id="{F7305F70-B195-492E-84F6-1F986C934015}"/>
                </a:ext>
              </a:extLst>
            </p:cNvPr>
            <p:cNvSpPr/>
            <p:nvPr/>
          </p:nvSpPr>
          <p:spPr>
            <a:xfrm>
              <a:off x="-42908725" y="4163750"/>
              <a:ext cx="148900" cy="42550"/>
            </a:xfrm>
            <a:custGeom>
              <a:avLst/>
              <a:gdLst/>
              <a:ahLst/>
              <a:cxnLst/>
              <a:rect l="l" t="t" r="r" b="b"/>
              <a:pathLst>
                <a:path w="5956" h="1702" extrusionOk="0">
                  <a:moveTo>
                    <a:pt x="442" y="1"/>
                  </a:moveTo>
                  <a:cubicBezTo>
                    <a:pt x="190" y="1"/>
                    <a:pt x="1" y="190"/>
                    <a:pt x="1" y="410"/>
                  </a:cubicBezTo>
                  <a:lnTo>
                    <a:pt x="1" y="1261"/>
                  </a:lnTo>
                  <a:cubicBezTo>
                    <a:pt x="1" y="1481"/>
                    <a:pt x="190" y="1702"/>
                    <a:pt x="442" y="1702"/>
                  </a:cubicBezTo>
                  <a:lnTo>
                    <a:pt x="5514" y="1702"/>
                  </a:lnTo>
                  <a:cubicBezTo>
                    <a:pt x="5735" y="1702"/>
                    <a:pt x="5955" y="1481"/>
                    <a:pt x="5955" y="1261"/>
                  </a:cubicBezTo>
                  <a:lnTo>
                    <a:pt x="5955" y="410"/>
                  </a:lnTo>
                  <a:cubicBezTo>
                    <a:pt x="5955" y="190"/>
                    <a:pt x="5735" y="1"/>
                    <a:pt x="55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6577;p91">
              <a:extLst>
                <a:ext uri="{FF2B5EF4-FFF2-40B4-BE49-F238E27FC236}">
                  <a16:creationId xmlns:a16="http://schemas.microsoft.com/office/drawing/2014/main" xmlns="" id="{1204CA75-0E12-4784-9C27-84A4273EC1D5}"/>
                </a:ext>
              </a:extLst>
            </p:cNvPr>
            <p:cNvSpPr/>
            <p:nvPr/>
          </p:nvSpPr>
          <p:spPr>
            <a:xfrm>
              <a:off x="-42994575" y="3950300"/>
              <a:ext cx="319025" cy="211125"/>
            </a:xfrm>
            <a:custGeom>
              <a:avLst/>
              <a:gdLst/>
              <a:ahLst/>
              <a:cxnLst/>
              <a:rect l="l" t="t" r="r" b="b"/>
              <a:pathLst>
                <a:path w="12761" h="8445" extrusionOk="0">
                  <a:moveTo>
                    <a:pt x="6428" y="852"/>
                  </a:moveTo>
                  <a:cubicBezTo>
                    <a:pt x="6648" y="852"/>
                    <a:pt x="6806" y="1009"/>
                    <a:pt x="6869" y="1261"/>
                  </a:cubicBezTo>
                  <a:lnTo>
                    <a:pt x="6869" y="1324"/>
                  </a:lnTo>
                  <a:cubicBezTo>
                    <a:pt x="6806" y="1513"/>
                    <a:pt x="6648" y="1702"/>
                    <a:pt x="6428" y="1702"/>
                  </a:cubicBezTo>
                  <a:cubicBezTo>
                    <a:pt x="6176" y="1702"/>
                    <a:pt x="6018" y="1576"/>
                    <a:pt x="5987" y="1324"/>
                  </a:cubicBezTo>
                  <a:lnTo>
                    <a:pt x="5987" y="1261"/>
                  </a:lnTo>
                  <a:cubicBezTo>
                    <a:pt x="6018" y="1041"/>
                    <a:pt x="6176" y="852"/>
                    <a:pt x="6428" y="852"/>
                  </a:cubicBezTo>
                  <a:close/>
                  <a:moveTo>
                    <a:pt x="2112" y="2742"/>
                  </a:moveTo>
                  <a:lnTo>
                    <a:pt x="3340" y="6396"/>
                  </a:lnTo>
                  <a:lnTo>
                    <a:pt x="914" y="6396"/>
                  </a:lnTo>
                  <a:lnTo>
                    <a:pt x="2112" y="2742"/>
                  </a:lnTo>
                  <a:close/>
                  <a:moveTo>
                    <a:pt x="10681" y="2742"/>
                  </a:moveTo>
                  <a:lnTo>
                    <a:pt x="11878" y="6396"/>
                  </a:lnTo>
                  <a:lnTo>
                    <a:pt x="9452" y="6396"/>
                  </a:lnTo>
                  <a:lnTo>
                    <a:pt x="10681" y="2742"/>
                  </a:lnTo>
                  <a:close/>
                  <a:moveTo>
                    <a:pt x="6333" y="1"/>
                  </a:moveTo>
                  <a:cubicBezTo>
                    <a:pt x="5798" y="1"/>
                    <a:pt x="5325" y="347"/>
                    <a:pt x="5168" y="852"/>
                  </a:cubicBezTo>
                  <a:lnTo>
                    <a:pt x="1292" y="852"/>
                  </a:lnTo>
                  <a:cubicBezTo>
                    <a:pt x="1103" y="852"/>
                    <a:pt x="914" y="1009"/>
                    <a:pt x="883" y="1198"/>
                  </a:cubicBezTo>
                  <a:cubicBezTo>
                    <a:pt x="820" y="1482"/>
                    <a:pt x="1040" y="1702"/>
                    <a:pt x="1292" y="1702"/>
                  </a:cubicBezTo>
                  <a:lnTo>
                    <a:pt x="1576" y="1702"/>
                  </a:lnTo>
                  <a:cubicBezTo>
                    <a:pt x="1" y="6491"/>
                    <a:pt x="32" y="6333"/>
                    <a:pt x="32" y="6459"/>
                  </a:cubicBezTo>
                  <a:cubicBezTo>
                    <a:pt x="64" y="7562"/>
                    <a:pt x="1009" y="8444"/>
                    <a:pt x="2112" y="8444"/>
                  </a:cubicBezTo>
                  <a:cubicBezTo>
                    <a:pt x="3277" y="8444"/>
                    <a:pt x="4159" y="7562"/>
                    <a:pt x="4159" y="6459"/>
                  </a:cubicBezTo>
                  <a:cubicBezTo>
                    <a:pt x="4159" y="6333"/>
                    <a:pt x="4222" y="6491"/>
                    <a:pt x="2647" y="1702"/>
                  </a:cubicBezTo>
                  <a:lnTo>
                    <a:pt x="5105" y="1702"/>
                  </a:lnTo>
                  <a:lnTo>
                    <a:pt x="5105" y="7342"/>
                  </a:lnTo>
                  <a:cubicBezTo>
                    <a:pt x="5105" y="7594"/>
                    <a:pt x="5325" y="7783"/>
                    <a:pt x="5546" y="7783"/>
                  </a:cubicBezTo>
                  <a:lnTo>
                    <a:pt x="7247" y="7783"/>
                  </a:lnTo>
                  <a:cubicBezTo>
                    <a:pt x="7499" y="7783"/>
                    <a:pt x="7688" y="7594"/>
                    <a:pt x="7688" y="7342"/>
                  </a:cubicBezTo>
                  <a:lnTo>
                    <a:pt x="7688" y="1702"/>
                  </a:lnTo>
                  <a:lnTo>
                    <a:pt x="10177" y="1702"/>
                  </a:lnTo>
                  <a:cubicBezTo>
                    <a:pt x="8602" y="6491"/>
                    <a:pt x="8633" y="6333"/>
                    <a:pt x="8633" y="6459"/>
                  </a:cubicBezTo>
                  <a:cubicBezTo>
                    <a:pt x="8665" y="7562"/>
                    <a:pt x="9578" y="8444"/>
                    <a:pt x="10681" y="8444"/>
                  </a:cubicBezTo>
                  <a:cubicBezTo>
                    <a:pt x="11815" y="8444"/>
                    <a:pt x="12729" y="7562"/>
                    <a:pt x="12729" y="6459"/>
                  </a:cubicBezTo>
                  <a:cubicBezTo>
                    <a:pt x="12729" y="6333"/>
                    <a:pt x="12760" y="6491"/>
                    <a:pt x="11185" y="1702"/>
                  </a:cubicBezTo>
                  <a:lnTo>
                    <a:pt x="11437" y="1702"/>
                  </a:lnTo>
                  <a:cubicBezTo>
                    <a:pt x="11626" y="1702"/>
                    <a:pt x="11815" y="1576"/>
                    <a:pt x="11847" y="1356"/>
                  </a:cubicBezTo>
                  <a:cubicBezTo>
                    <a:pt x="11910" y="1104"/>
                    <a:pt x="11689" y="852"/>
                    <a:pt x="11437" y="852"/>
                  </a:cubicBezTo>
                  <a:lnTo>
                    <a:pt x="7530" y="852"/>
                  </a:lnTo>
                  <a:cubicBezTo>
                    <a:pt x="7373" y="347"/>
                    <a:pt x="6900" y="1"/>
                    <a:pt x="63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5286;p88">
            <a:extLst>
              <a:ext uri="{FF2B5EF4-FFF2-40B4-BE49-F238E27FC236}">
                <a16:creationId xmlns:a16="http://schemas.microsoft.com/office/drawing/2014/main" xmlns="" id="{B916045E-CE6C-4FB2-8E44-F642CC6C9728}"/>
              </a:ext>
            </a:extLst>
          </p:cNvPr>
          <p:cNvGrpSpPr/>
          <p:nvPr/>
        </p:nvGrpSpPr>
        <p:grpSpPr>
          <a:xfrm>
            <a:off x="4865332" y="3887734"/>
            <a:ext cx="734058" cy="694727"/>
            <a:chOff x="-63679950" y="4093450"/>
            <a:chExt cx="320600" cy="317650"/>
          </a:xfrm>
          <a:solidFill>
            <a:schemeClr val="accent3">
              <a:lumMod val="75000"/>
            </a:schemeClr>
          </a:solidFill>
        </p:grpSpPr>
        <p:sp>
          <p:nvSpPr>
            <p:cNvPr id="41" name="Google Shape;5287;p88">
              <a:extLst>
                <a:ext uri="{FF2B5EF4-FFF2-40B4-BE49-F238E27FC236}">
                  <a16:creationId xmlns:a16="http://schemas.microsoft.com/office/drawing/2014/main" xmlns="" id="{B8B69A88-42D5-4A41-9C26-22DCF8917D37}"/>
                </a:ext>
              </a:extLst>
            </p:cNvPr>
            <p:cNvSpPr/>
            <p:nvPr/>
          </p:nvSpPr>
          <p:spPr>
            <a:xfrm>
              <a:off x="-63595650" y="4093450"/>
              <a:ext cx="236300" cy="230425"/>
            </a:xfrm>
            <a:custGeom>
              <a:avLst/>
              <a:gdLst/>
              <a:ahLst/>
              <a:cxnLst/>
              <a:rect l="l" t="t" r="r" b="b"/>
              <a:pathLst>
                <a:path w="9452" h="9217" extrusionOk="0">
                  <a:moveTo>
                    <a:pt x="3387" y="836"/>
                  </a:moveTo>
                  <a:cubicBezTo>
                    <a:pt x="3497" y="836"/>
                    <a:pt x="3607" y="875"/>
                    <a:pt x="3686" y="954"/>
                  </a:cubicBezTo>
                  <a:cubicBezTo>
                    <a:pt x="3844" y="1111"/>
                    <a:pt x="3844" y="1395"/>
                    <a:pt x="3686" y="1553"/>
                  </a:cubicBezTo>
                  <a:lnTo>
                    <a:pt x="1638" y="3600"/>
                  </a:lnTo>
                  <a:cubicBezTo>
                    <a:pt x="1560" y="3679"/>
                    <a:pt x="1449" y="3718"/>
                    <a:pt x="1339" y="3718"/>
                  </a:cubicBezTo>
                  <a:cubicBezTo>
                    <a:pt x="1229" y="3718"/>
                    <a:pt x="1118" y="3679"/>
                    <a:pt x="1040" y="3600"/>
                  </a:cubicBezTo>
                  <a:cubicBezTo>
                    <a:pt x="882" y="3443"/>
                    <a:pt x="882" y="3159"/>
                    <a:pt x="1040" y="3002"/>
                  </a:cubicBezTo>
                  <a:lnTo>
                    <a:pt x="3088" y="954"/>
                  </a:lnTo>
                  <a:cubicBezTo>
                    <a:pt x="3166" y="875"/>
                    <a:pt x="3277" y="836"/>
                    <a:pt x="3387" y="836"/>
                  </a:cubicBezTo>
                  <a:close/>
                  <a:moveTo>
                    <a:pt x="8081" y="5530"/>
                  </a:moveTo>
                  <a:cubicBezTo>
                    <a:pt x="8191" y="5530"/>
                    <a:pt x="8302" y="5569"/>
                    <a:pt x="8380" y="5648"/>
                  </a:cubicBezTo>
                  <a:cubicBezTo>
                    <a:pt x="8538" y="5806"/>
                    <a:pt x="8538" y="6089"/>
                    <a:pt x="8380" y="6247"/>
                  </a:cubicBezTo>
                  <a:lnTo>
                    <a:pt x="6333" y="8295"/>
                  </a:lnTo>
                  <a:cubicBezTo>
                    <a:pt x="6254" y="8358"/>
                    <a:pt x="6143" y="8389"/>
                    <a:pt x="6033" y="8389"/>
                  </a:cubicBezTo>
                  <a:cubicBezTo>
                    <a:pt x="5923" y="8389"/>
                    <a:pt x="5813" y="8358"/>
                    <a:pt x="5734" y="8295"/>
                  </a:cubicBezTo>
                  <a:cubicBezTo>
                    <a:pt x="5576" y="8137"/>
                    <a:pt x="5576" y="7853"/>
                    <a:pt x="5734" y="7696"/>
                  </a:cubicBezTo>
                  <a:lnTo>
                    <a:pt x="7782" y="5648"/>
                  </a:lnTo>
                  <a:cubicBezTo>
                    <a:pt x="7861" y="5569"/>
                    <a:pt x="7971" y="5530"/>
                    <a:pt x="8081" y="5530"/>
                  </a:cubicBezTo>
                  <a:close/>
                  <a:moveTo>
                    <a:pt x="3414" y="1"/>
                  </a:moveTo>
                  <a:cubicBezTo>
                    <a:pt x="3095" y="1"/>
                    <a:pt x="2772" y="119"/>
                    <a:pt x="2520" y="355"/>
                  </a:cubicBezTo>
                  <a:lnTo>
                    <a:pt x="473" y="2403"/>
                  </a:lnTo>
                  <a:cubicBezTo>
                    <a:pt x="0" y="2876"/>
                    <a:pt x="0" y="3663"/>
                    <a:pt x="473" y="4199"/>
                  </a:cubicBezTo>
                  <a:cubicBezTo>
                    <a:pt x="700" y="4406"/>
                    <a:pt x="1008" y="4544"/>
                    <a:pt x="1345" y="4544"/>
                  </a:cubicBezTo>
                  <a:cubicBezTo>
                    <a:pt x="1522" y="4544"/>
                    <a:pt x="1706" y="4506"/>
                    <a:pt x="1890" y="4419"/>
                  </a:cubicBezTo>
                  <a:lnTo>
                    <a:pt x="4915" y="7444"/>
                  </a:lnTo>
                  <a:cubicBezTo>
                    <a:pt x="4663" y="7980"/>
                    <a:pt x="4789" y="8515"/>
                    <a:pt x="5135" y="8862"/>
                  </a:cubicBezTo>
                  <a:cubicBezTo>
                    <a:pt x="5372" y="9098"/>
                    <a:pt x="5687" y="9216"/>
                    <a:pt x="6010" y="9216"/>
                  </a:cubicBezTo>
                  <a:cubicBezTo>
                    <a:pt x="6333" y="9216"/>
                    <a:pt x="6663" y="9098"/>
                    <a:pt x="6931" y="8862"/>
                  </a:cubicBezTo>
                  <a:lnTo>
                    <a:pt x="8979" y="6814"/>
                  </a:lnTo>
                  <a:cubicBezTo>
                    <a:pt x="9452" y="6341"/>
                    <a:pt x="9452" y="5554"/>
                    <a:pt x="8979" y="5050"/>
                  </a:cubicBezTo>
                  <a:cubicBezTo>
                    <a:pt x="8757" y="4828"/>
                    <a:pt x="8445" y="4696"/>
                    <a:pt x="8117" y="4696"/>
                  </a:cubicBezTo>
                  <a:cubicBezTo>
                    <a:pt x="7933" y="4696"/>
                    <a:pt x="7743" y="4738"/>
                    <a:pt x="7561" y="4829"/>
                  </a:cubicBezTo>
                  <a:lnTo>
                    <a:pt x="4505" y="1773"/>
                  </a:lnTo>
                  <a:cubicBezTo>
                    <a:pt x="4757" y="1269"/>
                    <a:pt x="4631" y="733"/>
                    <a:pt x="4285" y="355"/>
                  </a:cubicBezTo>
                  <a:cubicBezTo>
                    <a:pt x="4048" y="119"/>
                    <a:pt x="3733" y="1"/>
                    <a:pt x="34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5288;p88">
              <a:extLst>
                <a:ext uri="{FF2B5EF4-FFF2-40B4-BE49-F238E27FC236}">
                  <a16:creationId xmlns:a16="http://schemas.microsoft.com/office/drawing/2014/main" xmlns="" id="{03817273-202E-4754-8D35-598A6EF8441F}"/>
                </a:ext>
              </a:extLst>
            </p:cNvPr>
            <p:cNvSpPr/>
            <p:nvPr/>
          </p:nvSpPr>
          <p:spPr>
            <a:xfrm>
              <a:off x="-63679950" y="4233850"/>
              <a:ext cx="177250" cy="177250"/>
            </a:xfrm>
            <a:custGeom>
              <a:avLst/>
              <a:gdLst/>
              <a:ahLst/>
              <a:cxnLst/>
              <a:rect l="l" t="t" r="r" b="b"/>
              <a:pathLst>
                <a:path w="7090" h="7090" extrusionOk="0">
                  <a:moveTo>
                    <a:pt x="5325" y="1"/>
                  </a:moveTo>
                  <a:lnTo>
                    <a:pt x="4160" y="1166"/>
                  </a:lnTo>
                  <a:cubicBezTo>
                    <a:pt x="4081" y="1088"/>
                    <a:pt x="3971" y="1048"/>
                    <a:pt x="3860" y="1048"/>
                  </a:cubicBezTo>
                  <a:cubicBezTo>
                    <a:pt x="3750" y="1048"/>
                    <a:pt x="3640" y="1088"/>
                    <a:pt x="3561" y="1166"/>
                  </a:cubicBezTo>
                  <a:lnTo>
                    <a:pt x="474" y="4254"/>
                  </a:lnTo>
                  <a:cubicBezTo>
                    <a:pt x="159" y="4569"/>
                    <a:pt x="1" y="4947"/>
                    <a:pt x="1" y="5419"/>
                  </a:cubicBezTo>
                  <a:cubicBezTo>
                    <a:pt x="1" y="5861"/>
                    <a:pt x="159" y="6302"/>
                    <a:pt x="474" y="6617"/>
                  </a:cubicBezTo>
                  <a:cubicBezTo>
                    <a:pt x="789" y="6932"/>
                    <a:pt x="1214" y="7089"/>
                    <a:pt x="1639" y="7089"/>
                  </a:cubicBezTo>
                  <a:cubicBezTo>
                    <a:pt x="2065" y="7089"/>
                    <a:pt x="2490" y="6932"/>
                    <a:pt x="2805" y="6617"/>
                  </a:cubicBezTo>
                  <a:lnTo>
                    <a:pt x="5892" y="3529"/>
                  </a:lnTo>
                  <a:cubicBezTo>
                    <a:pt x="6081" y="3372"/>
                    <a:pt x="6081" y="3088"/>
                    <a:pt x="5924" y="2931"/>
                  </a:cubicBezTo>
                  <a:lnTo>
                    <a:pt x="7090" y="1765"/>
                  </a:lnTo>
                  <a:lnTo>
                    <a:pt x="532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5289;p88">
              <a:extLst>
                <a:ext uri="{FF2B5EF4-FFF2-40B4-BE49-F238E27FC236}">
                  <a16:creationId xmlns:a16="http://schemas.microsoft.com/office/drawing/2014/main" xmlns="" id="{6AF73C74-87BA-41D4-99E3-EF2A1790FBB8}"/>
                </a:ext>
              </a:extLst>
            </p:cNvPr>
            <p:cNvSpPr/>
            <p:nvPr/>
          </p:nvSpPr>
          <p:spPr>
            <a:xfrm>
              <a:off x="-63548400" y="4348850"/>
              <a:ext cx="185900" cy="62250"/>
            </a:xfrm>
            <a:custGeom>
              <a:avLst/>
              <a:gdLst/>
              <a:ahLst/>
              <a:cxnLst/>
              <a:rect l="l" t="t" r="r" b="b"/>
              <a:pathLst>
                <a:path w="7436" h="2490" extrusionOk="0">
                  <a:moveTo>
                    <a:pt x="2048" y="0"/>
                  </a:moveTo>
                  <a:cubicBezTo>
                    <a:pt x="1355" y="0"/>
                    <a:pt x="819" y="536"/>
                    <a:pt x="819" y="1229"/>
                  </a:cubicBezTo>
                  <a:lnTo>
                    <a:pt x="819" y="1639"/>
                  </a:lnTo>
                  <a:lnTo>
                    <a:pt x="410" y="1639"/>
                  </a:lnTo>
                  <a:cubicBezTo>
                    <a:pt x="189" y="1639"/>
                    <a:pt x="0" y="1859"/>
                    <a:pt x="0" y="2048"/>
                  </a:cubicBezTo>
                  <a:cubicBezTo>
                    <a:pt x="0" y="2269"/>
                    <a:pt x="189" y="2489"/>
                    <a:pt x="410" y="2489"/>
                  </a:cubicBezTo>
                  <a:lnTo>
                    <a:pt x="7026" y="2489"/>
                  </a:lnTo>
                  <a:cubicBezTo>
                    <a:pt x="7278" y="2489"/>
                    <a:pt x="7435" y="2269"/>
                    <a:pt x="7435" y="2048"/>
                  </a:cubicBezTo>
                  <a:cubicBezTo>
                    <a:pt x="7435" y="1859"/>
                    <a:pt x="7246" y="1639"/>
                    <a:pt x="6994" y="1639"/>
                  </a:cubicBezTo>
                  <a:lnTo>
                    <a:pt x="6616" y="1639"/>
                  </a:lnTo>
                  <a:lnTo>
                    <a:pt x="6616" y="1229"/>
                  </a:lnTo>
                  <a:cubicBezTo>
                    <a:pt x="6616" y="536"/>
                    <a:pt x="6049" y="0"/>
                    <a:pt x="53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Скругленный прямоугольник 51"/>
          <p:cNvSpPr/>
          <p:nvPr/>
        </p:nvSpPr>
        <p:spPr>
          <a:xfrm>
            <a:off x="5741877" y="4017923"/>
            <a:ext cx="3132854" cy="406016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невідворотністю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екологічного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842580" y="5160859"/>
            <a:ext cx="3132854" cy="406016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створенням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функціонуванням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загальнодержавної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автоматизованої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інформаційно-аналітичної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доступу до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4" name="Google Shape;7167;p92">
            <a:extLst>
              <a:ext uri="{FF2B5EF4-FFF2-40B4-BE49-F238E27FC236}">
                <a16:creationId xmlns:a16="http://schemas.microsoft.com/office/drawing/2014/main" xmlns="" id="{2040BBAA-6AA2-4187-95AC-19C64E1DCB4B}"/>
              </a:ext>
            </a:extLst>
          </p:cNvPr>
          <p:cNvSpPr/>
          <p:nvPr/>
        </p:nvSpPr>
        <p:spPr>
          <a:xfrm>
            <a:off x="4834173" y="4978723"/>
            <a:ext cx="664722" cy="630425"/>
          </a:xfrm>
          <a:custGeom>
            <a:avLst/>
            <a:gdLst/>
            <a:ahLst/>
            <a:cxnLst/>
            <a:rect l="l" t="t" r="r" b="b"/>
            <a:pathLst>
              <a:path w="11689" h="11658" extrusionOk="0">
                <a:moveTo>
                  <a:pt x="5829" y="2458"/>
                </a:moveTo>
                <a:cubicBezTo>
                  <a:pt x="6207" y="2458"/>
                  <a:pt x="6491" y="2773"/>
                  <a:pt x="6491" y="3120"/>
                </a:cubicBezTo>
                <a:cubicBezTo>
                  <a:pt x="6522" y="3466"/>
                  <a:pt x="6207" y="3781"/>
                  <a:pt x="5829" y="3781"/>
                </a:cubicBezTo>
                <a:cubicBezTo>
                  <a:pt x="5419" y="3781"/>
                  <a:pt x="5136" y="3466"/>
                  <a:pt x="5136" y="3120"/>
                </a:cubicBezTo>
                <a:cubicBezTo>
                  <a:pt x="5136" y="2742"/>
                  <a:pt x="5482" y="2458"/>
                  <a:pt x="5829" y="2458"/>
                </a:cubicBezTo>
                <a:close/>
                <a:moveTo>
                  <a:pt x="5860" y="4474"/>
                </a:moveTo>
                <a:cubicBezTo>
                  <a:pt x="6238" y="4474"/>
                  <a:pt x="6522" y="4789"/>
                  <a:pt x="6522" y="5136"/>
                </a:cubicBezTo>
                <a:lnTo>
                  <a:pt x="6522" y="8570"/>
                </a:lnTo>
                <a:cubicBezTo>
                  <a:pt x="6522" y="8948"/>
                  <a:pt x="6207" y="9232"/>
                  <a:pt x="5860" y="9232"/>
                </a:cubicBezTo>
                <a:cubicBezTo>
                  <a:pt x="5451" y="9232"/>
                  <a:pt x="5199" y="8917"/>
                  <a:pt x="5199" y="8570"/>
                </a:cubicBezTo>
                <a:lnTo>
                  <a:pt x="5199" y="5136"/>
                </a:lnTo>
                <a:cubicBezTo>
                  <a:pt x="5199" y="4726"/>
                  <a:pt x="5514" y="4474"/>
                  <a:pt x="5860" y="4474"/>
                </a:cubicBezTo>
                <a:close/>
                <a:moveTo>
                  <a:pt x="5829" y="1"/>
                </a:moveTo>
                <a:cubicBezTo>
                  <a:pt x="2615" y="1"/>
                  <a:pt x="0" y="2647"/>
                  <a:pt x="0" y="5829"/>
                </a:cubicBezTo>
                <a:cubicBezTo>
                  <a:pt x="0" y="9043"/>
                  <a:pt x="2615" y="11657"/>
                  <a:pt x="5829" y="11657"/>
                </a:cubicBezTo>
                <a:cubicBezTo>
                  <a:pt x="9011" y="11657"/>
                  <a:pt x="11657" y="9043"/>
                  <a:pt x="11657" y="5829"/>
                </a:cubicBezTo>
                <a:cubicBezTo>
                  <a:pt x="11689" y="2647"/>
                  <a:pt x="9042" y="1"/>
                  <a:pt x="5829" y="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98072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забезпечуються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110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73316"/>
            <a:ext cx="9144000" cy="10801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99792" y="476672"/>
            <a:ext cx="6120680" cy="1224136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перешкоджає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здійсненню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безпечне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навколишнє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природне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прав,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припиненню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порядку,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встановленому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Законом та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44" name="Google Shape;4957;p88">
            <a:extLst>
              <a:ext uri="{FF2B5EF4-FFF2-40B4-BE49-F238E27FC236}">
                <a16:creationId xmlns:a16="http://schemas.microsoft.com/office/drawing/2014/main" xmlns="" id="{2C4D873E-6D78-44D1-A6BF-D8BFC5CBCB94}"/>
              </a:ext>
            </a:extLst>
          </p:cNvPr>
          <p:cNvGrpSpPr/>
          <p:nvPr/>
        </p:nvGrpSpPr>
        <p:grpSpPr>
          <a:xfrm>
            <a:off x="624462" y="476672"/>
            <a:ext cx="1287328" cy="1059104"/>
            <a:chOff x="-59502375" y="1904375"/>
            <a:chExt cx="319000" cy="319500"/>
          </a:xfrm>
          <a:solidFill>
            <a:schemeClr val="accent2">
              <a:lumMod val="75000"/>
            </a:schemeClr>
          </a:solidFill>
        </p:grpSpPr>
        <p:sp>
          <p:nvSpPr>
            <p:cNvPr id="45" name="Google Shape;4958;p88">
              <a:extLst>
                <a:ext uri="{FF2B5EF4-FFF2-40B4-BE49-F238E27FC236}">
                  <a16:creationId xmlns:a16="http://schemas.microsoft.com/office/drawing/2014/main" xmlns="" id="{F053459A-BACD-4FA2-9A10-9E5107F040FF}"/>
                </a:ext>
              </a:extLst>
            </p:cNvPr>
            <p:cNvSpPr/>
            <p:nvPr/>
          </p:nvSpPr>
          <p:spPr>
            <a:xfrm>
              <a:off x="-59455125" y="2097050"/>
              <a:ext cx="227650" cy="62225"/>
            </a:xfrm>
            <a:custGeom>
              <a:avLst/>
              <a:gdLst/>
              <a:ahLst/>
              <a:cxnLst/>
              <a:rect l="l" t="t" r="r" b="b"/>
              <a:pathLst>
                <a:path w="9106" h="2489" extrusionOk="0">
                  <a:moveTo>
                    <a:pt x="1670" y="819"/>
                  </a:moveTo>
                  <a:lnTo>
                    <a:pt x="1670" y="1670"/>
                  </a:lnTo>
                  <a:lnTo>
                    <a:pt x="820" y="1670"/>
                  </a:lnTo>
                  <a:lnTo>
                    <a:pt x="820" y="819"/>
                  </a:lnTo>
                  <a:close/>
                  <a:moveTo>
                    <a:pt x="3309" y="819"/>
                  </a:moveTo>
                  <a:lnTo>
                    <a:pt x="3309" y="1670"/>
                  </a:lnTo>
                  <a:lnTo>
                    <a:pt x="2489" y="1670"/>
                  </a:lnTo>
                  <a:lnTo>
                    <a:pt x="2489" y="819"/>
                  </a:lnTo>
                  <a:close/>
                  <a:moveTo>
                    <a:pt x="4978" y="819"/>
                  </a:moveTo>
                  <a:lnTo>
                    <a:pt x="4978" y="1670"/>
                  </a:lnTo>
                  <a:lnTo>
                    <a:pt x="4128" y="1670"/>
                  </a:lnTo>
                  <a:lnTo>
                    <a:pt x="4128" y="819"/>
                  </a:lnTo>
                  <a:close/>
                  <a:moveTo>
                    <a:pt x="6617" y="819"/>
                  </a:moveTo>
                  <a:lnTo>
                    <a:pt x="6617" y="1670"/>
                  </a:lnTo>
                  <a:lnTo>
                    <a:pt x="5798" y="1670"/>
                  </a:lnTo>
                  <a:lnTo>
                    <a:pt x="5798" y="819"/>
                  </a:lnTo>
                  <a:close/>
                  <a:moveTo>
                    <a:pt x="8286" y="819"/>
                  </a:moveTo>
                  <a:lnTo>
                    <a:pt x="8286" y="1670"/>
                  </a:lnTo>
                  <a:lnTo>
                    <a:pt x="7436" y="1670"/>
                  </a:lnTo>
                  <a:lnTo>
                    <a:pt x="7436" y="819"/>
                  </a:lnTo>
                  <a:close/>
                  <a:moveTo>
                    <a:pt x="410" y="0"/>
                  </a:moveTo>
                  <a:cubicBezTo>
                    <a:pt x="158" y="0"/>
                    <a:pt x="1" y="189"/>
                    <a:pt x="1" y="410"/>
                  </a:cubicBezTo>
                  <a:lnTo>
                    <a:pt x="1" y="2048"/>
                  </a:lnTo>
                  <a:cubicBezTo>
                    <a:pt x="1" y="2300"/>
                    <a:pt x="190" y="2489"/>
                    <a:pt x="410" y="2489"/>
                  </a:cubicBezTo>
                  <a:lnTo>
                    <a:pt x="8664" y="2489"/>
                  </a:lnTo>
                  <a:cubicBezTo>
                    <a:pt x="8917" y="2489"/>
                    <a:pt x="9106" y="2300"/>
                    <a:pt x="9106" y="2048"/>
                  </a:cubicBezTo>
                  <a:lnTo>
                    <a:pt x="9106" y="410"/>
                  </a:lnTo>
                  <a:cubicBezTo>
                    <a:pt x="9106" y="158"/>
                    <a:pt x="8917" y="0"/>
                    <a:pt x="86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959;p88">
              <a:extLst>
                <a:ext uri="{FF2B5EF4-FFF2-40B4-BE49-F238E27FC236}">
                  <a16:creationId xmlns:a16="http://schemas.microsoft.com/office/drawing/2014/main" xmlns="" id="{33B7C00A-1494-4B12-998C-E27216AB917E}"/>
                </a:ext>
              </a:extLst>
            </p:cNvPr>
            <p:cNvSpPr/>
            <p:nvPr/>
          </p:nvSpPr>
          <p:spPr>
            <a:xfrm>
              <a:off x="-59502375" y="1966300"/>
              <a:ext cx="319000" cy="257575"/>
            </a:xfrm>
            <a:custGeom>
              <a:avLst/>
              <a:gdLst/>
              <a:ahLst/>
              <a:cxnLst/>
              <a:rect l="l" t="t" r="r" b="b"/>
              <a:pathLst>
                <a:path w="12760" h="10303" extrusionOk="0">
                  <a:moveTo>
                    <a:pt x="8633" y="1639"/>
                  </a:moveTo>
                  <a:lnTo>
                    <a:pt x="8633" y="3592"/>
                  </a:lnTo>
                  <a:lnTo>
                    <a:pt x="7814" y="3592"/>
                  </a:lnTo>
                  <a:lnTo>
                    <a:pt x="7814" y="1639"/>
                  </a:lnTo>
                  <a:close/>
                  <a:moveTo>
                    <a:pt x="11941" y="819"/>
                  </a:moveTo>
                  <a:lnTo>
                    <a:pt x="11941" y="3592"/>
                  </a:lnTo>
                  <a:lnTo>
                    <a:pt x="11122" y="3592"/>
                  </a:lnTo>
                  <a:lnTo>
                    <a:pt x="11122" y="819"/>
                  </a:lnTo>
                  <a:close/>
                  <a:moveTo>
                    <a:pt x="5041" y="3119"/>
                  </a:moveTo>
                  <a:lnTo>
                    <a:pt x="5041" y="3970"/>
                  </a:lnTo>
                  <a:cubicBezTo>
                    <a:pt x="5041" y="4222"/>
                    <a:pt x="5230" y="4411"/>
                    <a:pt x="5482" y="4411"/>
                  </a:cubicBezTo>
                  <a:lnTo>
                    <a:pt x="11941" y="4411"/>
                  </a:lnTo>
                  <a:lnTo>
                    <a:pt x="11941" y="9357"/>
                  </a:lnTo>
                  <a:lnTo>
                    <a:pt x="914" y="9357"/>
                  </a:lnTo>
                  <a:lnTo>
                    <a:pt x="914" y="4222"/>
                  </a:lnTo>
                  <a:lnTo>
                    <a:pt x="2552" y="3119"/>
                  </a:lnTo>
                  <a:lnTo>
                    <a:pt x="2552" y="3970"/>
                  </a:lnTo>
                  <a:cubicBezTo>
                    <a:pt x="2552" y="4207"/>
                    <a:pt x="2767" y="4373"/>
                    <a:pt x="2980" y="4373"/>
                  </a:cubicBezTo>
                  <a:cubicBezTo>
                    <a:pt x="3050" y="4373"/>
                    <a:pt x="3120" y="4355"/>
                    <a:pt x="3182" y="4316"/>
                  </a:cubicBezTo>
                  <a:lnTo>
                    <a:pt x="5041" y="3119"/>
                  </a:lnTo>
                  <a:close/>
                  <a:moveTo>
                    <a:pt x="10712" y="0"/>
                  </a:moveTo>
                  <a:cubicBezTo>
                    <a:pt x="10491" y="0"/>
                    <a:pt x="10334" y="189"/>
                    <a:pt x="10334" y="441"/>
                  </a:cubicBezTo>
                  <a:lnTo>
                    <a:pt x="10334" y="3592"/>
                  </a:lnTo>
                  <a:lnTo>
                    <a:pt x="9483" y="3592"/>
                  </a:lnTo>
                  <a:lnTo>
                    <a:pt x="9483" y="1261"/>
                  </a:lnTo>
                  <a:cubicBezTo>
                    <a:pt x="9483" y="1008"/>
                    <a:pt x="9294" y="819"/>
                    <a:pt x="9074" y="819"/>
                  </a:cubicBezTo>
                  <a:lnTo>
                    <a:pt x="7404" y="819"/>
                  </a:lnTo>
                  <a:cubicBezTo>
                    <a:pt x="7183" y="819"/>
                    <a:pt x="6963" y="1008"/>
                    <a:pt x="6963" y="1261"/>
                  </a:cubicBezTo>
                  <a:lnTo>
                    <a:pt x="6963" y="3592"/>
                  </a:lnTo>
                  <a:lnTo>
                    <a:pt x="5860" y="3592"/>
                  </a:lnTo>
                  <a:lnTo>
                    <a:pt x="5860" y="2363"/>
                  </a:lnTo>
                  <a:cubicBezTo>
                    <a:pt x="5860" y="2206"/>
                    <a:pt x="5797" y="2080"/>
                    <a:pt x="5640" y="2017"/>
                  </a:cubicBezTo>
                  <a:cubicBezTo>
                    <a:pt x="5581" y="1973"/>
                    <a:pt x="5509" y="1949"/>
                    <a:pt x="5436" y="1949"/>
                  </a:cubicBezTo>
                  <a:cubicBezTo>
                    <a:pt x="5352" y="1949"/>
                    <a:pt x="5266" y="1981"/>
                    <a:pt x="5199" y="2048"/>
                  </a:cubicBezTo>
                  <a:lnTo>
                    <a:pt x="3340" y="3245"/>
                  </a:lnTo>
                  <a:lnTo>
                    <a:pt x="3340" y="2395"/>
                  </a:lnTo>
                  <a:cubicBezTo>
                    <a:pt x="3340" y="2237"/>
                    <a:pt x="3277" y="2111"/>
                    <a:pt x="3119" y="2048"/>
                  </a:cubicBezTo>
                  <a:cubicBezTo>
                    <a:pt x="3061" y="2004"/>
                    <a:pt x="2989" y="1981"/>
                    <a:pt x="2916" y="1981"/>
                  </a:cubicBezTo>
                  <a:cubicBezTo>
                    <a:pt x="2831" y="1981"/>
                    <a:pt x="2746" y="2012"/>
                    <a:pt x="2678" y="2080"/>
                  </a:cubicBezTo>
                  <a:lnTo>
                    <a:pt x="189" y="3718"/>
                  </a:lnTo>
                  <a:cubicBezTo>
                    <a:pt x="95" y="3812"/>
                    <a:pt x="0" y="3938"/>
                    <a:pt x="0" y="4096"/>
                  </a:cubicBezTo>
                  <a:lnTo>
                    <a:pt x="0" y="9861"/>
                  </a:lnTo>
                  <a:cubicBezTo>
                    <a:pt x="0" y="10113"/>
                    <a:pt x="189" y="10302"/>
                    <a:pt x="441" y="10302"/>
                  </a:cubicBezTo>
                  <a:lnTo>
                    <a:pt x="12287" y="10302"/>
                  </a:lnTo>
                  <a:cubicBezTo>
                    <a:pt x="12539" y="10302"/>
                    <a:pt x="12697" y="10113"/>
                    <a:pt x="12697" y="9861"/>
                  </a:cubicBezTo>
                  <a:lnTo>
                    <a:pt x="12697" y="504"/>
                  </a:lnTo>
                  <a:cubicBezTo>
                    <a:pt x="12760" y="158"/>
                    <a:pt x="12602" y="0"/>
                    <a:pt x="12382" y="0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960;p88">
              <a:extLst>
                <a:ext uri="{FF2B5EF4-FFF2-40B4-BE49-F238E27FC236}">
                  <a16:creationId xmlns:a16="http://schemas.microsoft.com/office/drawing/2014/main" xmlns="" id="{55A9B628-435A-46E5-8743-2F3C19D312C7}"/>
                </a:ext>
              </a:extLst>
            </p:cNvPr>
            <p:cNvSpPr/>
            <p:nvPr/>
          </p:nvSpPr>
          <p:spPr>
            <a:xfrm>
              <a:off x="-59322800" y="1904375"/>
              <a:ext cx="106350" cy="41175"/>
            </a:xfrm>
            <a:custGeom>
              <a:avLst/>
              <a:gdLst/>
              <a:ahLst/>
              <a:cxnLst/>
              <a:rect l="l" t="t" r="r" b="b"/>
              <a:pathLst>
                <a:path w="4254" h="1647" extrusionOk="0">
                  <a:moveTo>
                    <a:pt x="1291" y="0"/>
                  </a:moveTo>
                  <a:cubicBezTo>
                    <a:pt x="890" y="0"/>
                    <a:pt x="485" y="181"/>
                    <a:pt x="158" y="556"/>
                  </a:cubicBezTo>
                  <a:cubicBezTo>
                    <a:pt x="0" y="713"/>
                    <a:pt x="32" y="965"/>
                    <a:pt x="189" y="1123"/>
                  </a:cubicBezTo>
                  <a:cubicBezTo>
                    <a:pt x="265" y="1198"/>
                    <a:pt x="369" y="1237"/>
                    <a:pt x="474" y="1237"/>
                  </a:cubicBezTo>
                  <a:cubicBezTo>
                    <a:pt x="589" y="1237"/>
                    <a:pt x="706" y="1190"/>
                    <a:pt x="788" y="1091"/>
                  </a:cubicBezTo>
                  <a:cubicBezTo>
                    <a:pt x="946" y="918"/>
                    <a:pt x="1119" y="831"/>
                    <a:pt x="1292" y="831"/>
                  </a:cubicBezTo>
                  <a:cubicBezTo>
                    <a:pt x="1465" y="831"/>
                    <a:pt x="1639" y="918"/>
                    <a:pt x="1796" y="1091"/>
                  </a:cubicBezTo>
                  <a:cubicBezTo>
                    <a:pt x="2115" y="1457"/>
                    <a:pt x="2530" y="1646"/>
                    <a:pt x="2948" y="1646"/>
                  </a:cubicBezTo>
                  <a:cubicBezTo>
                    <a:pt x="3357" y="1646"/>
                    <a:pt x="3769" y="1465"/>
                    <a:pt x="4096" y="1091"/>
                  </a:cubicBezTo>
                  <a:cubicBezTo>
                    <a:pt x="4254" y="902"/>
                    <a:pt x="4191" y="650"/>
                    <a:pt x="4033" y="493"/>
                  </a:cubicBezTo>
                  <a:cubicBezTo>
                    <a:pt x="3975" y="420"/>
                    <a:pt x="3885" y="381"/>
                    <a:pt x="3788" y="381"/>
                  </a:cubicBezTo>
                  <a:cubicBezTo>
                    <a:pt x="3674" y="381"/>
                    <a:pt x="3551" y="436"/>
                    <a:pt x="3466" y="556"/>
                  </a:cubicBezTo>
                  <a:cubicBezTo>
                    <a:pt x="3308" y="729"/>
                    <a:pt x="3127" y="815"/>
                    <a:pt x="2946" y="815"/>
                  </a:cubicBezTo>
                  <a:cubicBezTo>
                    <a:pt x="2765" y="815"/>
                    <a:pt x="2584" y="729"/>
                    <a:pt x="2426" y="556"/>
                  </a:cubicBezTo>
                  <a:cubicBezTo>
                    <a:pt x="2108" y="189"/>
                    <a:pt x="1701" y="0"/>
                    <a:pt x="12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Скругленный прямоугольник 47"/>
          <p:cNvSpPr/>
          <p:nvPr/>
        </p:nvSpPr>
        <p:spPr>
          <a:xfrm>
            <a:off x="395536" y="2348880"/>
            <a:ext cx="6120680" cy="100811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гарантує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громадянам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прав,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50" name="Google Shape;6574;p91">
            <a:extLst>
              <a:ext uri="{FF2B5EF4-FFF2-40B4-BE49-F238E27FC236}">
                <a16:creationId xmlns:a16="http://schemas.microsoft.com/office/drawing/2014/main" xmlns="" id="{CB34603F-17CE-4373-8B3D-38592C672F86}"/>
              </a:ext>
            </a:extLst>
          </p:cNvPr>
          <p:cNvGrpSpPr/>
          <p:nvPr/>
        </p:nvGrpSpPr>
        <p:grpSpPr>
          <a:xfrm>
            <a:off x="7330029" y="2283971"/>
            <a:ext cx="1008112" cy="868058"/>
            <a:chOff x="-42994575" y="3950300"/>
            <a:chExt cx="319025" cy="317450"/>
          </a:xfrm>
          <a:solidFill>
            <a:schemeClr val="accent3">
              <a:lumMod val="75000"/>
            </a:schemeClr>
          </a:solidFill>
        </p:grpSpPr>
        <p:sp>
          <p:nvSpPr>
            <p:cNvPr id="51" name="Google Shape;6575;p91">
              <a:extLst>
                <a:ext uri="{FF2B5EF4-FFF2-40B4-BE49-F238E27FC236}">
                  <a16:creationId xmlns:a16="http://schemas.microsoft.com/office/drawing/2014/main" xmlns="" id="{F9BBB92F-5C14-43D1-9F43-053A0CF7CF05}"/>
                </a:ext>
              </a:extLst>
            </p:cNvPr>
            <p:cNvSpPr/>
            <p:nvPr/>
          </p:nvSpPr>
          <p:spPr>
            <a:xfrm>
              <a:off x="-42930775" y="4225200"/>
              <a:ext cx="191425" cy="42550"/>
            </a:xfrm>
            <a:custGeom>
              <a:avLst/>
              <a:gdLst/>
              <a:ahLst/>
              <a:cxnLst/>
              <a:rect l="l" t="t" r="r" b="b"/>
              <a:pathLst>
                <a:path w="7657" h="1702" extrusionOk="0">
                  <a:moveTo>
                    <a:pt x="442" y="0"/>
                  </a:moveTo>
                  <a:cubicBezTo>
                    <a:pt x="190" y="0"/>
                    <a:pt x="1" y="221"/>
                    <a:pt x="1" y="441"/>
                  </a:cubicBezTo>
                  <a:lnTo>
                    <a:pt x="1" y="1292"/>
                  </a:lnTo>
                  <a:cubicBezTo>
                    <a:pt x="1" y="1512"/>
                    <a:pt x="190" y="1701"/>
                    <a:pt x="442" y="1701"/>
                  </a:cubicBezTo>
                  <a:lnTo>
                    <a:pt x="7215" y="1701"/>
                  </a:lnTo>
                  <a:cubicBezTo>
                    <a:pt x="7499" y="1701"/>
                    <a:pt x="7656" y="1512"/>
                    <a:pt x="7656" y="1292"/>
                  </a:cubicBezTo>
                  <a:lnTo>
                    <a:pt x="7656" y="441"/>
                  </a:lnTo>
                  <a:cubicBezTo>
                    <a:pt x="7656" y="221"/>
                    <a:pt x="7436" y="0"/>
                    <a:pt x="72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6576;p91">
              <a:extLst>
                <a:ext uri="{FF2B5EF4-FFF2-40B4-BE49-F238E27FC236}">
                  <a16:creationId xmlns:a16="http://schemas.microsoft.com/office/drawing/2014/main" xmlns="" id="{F7305F70-B195-492E-84F6-1F986C934015}"/>
                </a:ext>
              </a:extLst>
            </p:cNvPr>
            <p:cNvSpPr/>
            <p:nvPr/>
          </p:nvSpPr>
          <p:spPr>
            <a:xfrm>
              <a:off x="-42908725" y="4163750"/>
              <a:ext cx="148900" cy="42550"/>
            </a:xfrm>
            <a:custGeom>
              <a:avLst/>
              <a:gdLst/>
              <a:ahLst/>
              <a:cxnLst/>
              <a:rect l="l" t="t" r="r" b="b"/>
              <a:pathLst>
                <a:path w="5956" h="1702" extrusionOk="0">
                  <a:moveTo>
                    <a:pt x="442" y="1"/>
                  </a:moveTo>
                  <a:cubicBezTo>
                    <a:pt x="190" y="1"/>
                    <a:pt x="1" y="190"/>
                    <a:pt x="1" y="410"/>
                  </a:cubicBezTo>
                  <a:lnTo>
                    <a:pt x="1" y="1261"/>
                  </a:lnTo>
                  <a:cubicBezTo>
                    <a:pt x="1" y="1481"/>
                    <a:pt x="190" y="1702"/>
                    <a:pt x="442" y="1702"/>
                  </a:cubicBezTo>
                  <a:lnTo>
                    <a:pt x="5514" y="1702"/>
                  </a:lnTo>
                  <a:cubicBezTo>
                    <a:pt x="5735" y="1702"/>
                    <a:pt x="5955" y="1481"/>
                    <a:pt x="5955" y="1261"/>
                  </a:cubicBezTo>
                  <a:lnTo>
                    <a:pt x="5955" y="410"/>
                  </a:lnTo>
                  <a:cubicBezTo>
                    <a:pt x="5955" y="190"/>
                    <a:pt x="5735" y="1"/>
                    <a:pt x="55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6577;p91">
              <a:extLst>
                <a:ext uri="{FF2B5EF4-FFF2-40B4-BE49-F238E27FC236}">
                  <a16:creationId xmlns:a16="http://schemas.microsoft.com/office/drawing/2014/main" xmlns="" id="{1204CA75-0E12-4784-9C27-84A4273EC1D5}"/>
                </a:ext>
              </a:extLst>
            </p:cNvPr>
            <p:cNvSpPr/>
            <p:nvPr/>
          </p:nvSpPr>
          <p:spPr>
            <a:xfrm>
              <a:off x="-42994575" y="3950300"/>
              <a:ext cx="319025" cy="211125"/>
            </a:xfrm>
            <a:custGeom>
              <a:avLst/>
              <a:gdLst/>
              <a:ahLst/>
              <a:cxnLst/>
              <a:rect l="l" t="t" r="r" b="b"/>
              <a:pathLst>
                <a:path w="12761" h="8445" extrusionOk="0">
                  <a:moveTo>
                    <a:pt x="6428" y="852"/>
                  </a:moveTo>
                  <a:cubicBezTo>
                    <a:pt x="6648" y="852"/>
                    <a:pt x="6806" y="1009"/>
                    <a:pt x="6869" y="1261"/>
                  </a:cubicBezTo>
                  <a:lnTo>
                    <a:pt x="6869" y="1324"/>
                  </a:lnTo>
                  <a:cubicBezTo>
                    <a:pt x="6806" y="1513"/>
                    <a:pt x="6648" y="1702"/>
                    <a:pt x="6428" y="1702"/>
                  </a:cubicBezTo>
                  <a:cubicBezTo>
                    <a:pt x="6176" y="1702"/>
                    <a:pt x="6018" y="1576"/>
                    <a:pt x="5987" y="1324"/>
                  </a:cubicBezTo>
                  <a:lnTo>
                    <a:pt x="5987" y="1261"/>
                  </a:lnTo>
                  <a:cubicBezTo>
                    <a:pt x="6018" y="1041"/>
                    <a:pt x="6176" y="852"/>
                    <a:pt x="6428" y="852"/>
                  </a:cubicBezTo>
                  <a:close/>
                  <a:moveTo>
                    <a:pt x="2112" y="2742"/>
                  </a:moveTo>
                  <a:lnTo>
                    <a:pt x="3340" y="6396"/>
                  </a:lnTo>
                  <a:lnTo>
                    <a:pt x="914" y="6396"/>
                  </a:lnTo>
                  <a:lnTo>
                    <a:pt x="2112" y="2742"/>
                  </a:lnTo>
                  <a:close/>
                  <a:moveTo>
                    <a:pt x="10681" y="2742"/>
                  </a:moveTo>
                  <a:lnTo>
                    <a:pt x="11878" y="6396"/>
                  </a:lnTo>
                  <a:lnTo>
                    <a:pt x="9452" y="6396"/>
                  </a:lnTo>
                  <a:lnTo>
                    <a:pt x="10681" y="2742"/>
                  </a:lnTo>
                  <a:close/>
                  <a:moveTo>
                    <a:pt x="6333" y="1"/>
                  </a:moveTo>
                  <a:cubicBezTo>
                    <a:pt x="5798" y="1"/>
                    <a:pt x="5325" y="347"/>
                    <a:pt x="5168" y="852"/>
                  </a:cubicBezTo>
                  <a:lnTo>
                    <a:pt x="1292" y="852"/>
                  </a:lnTo>
                  <a:cubicBezTo>
                    <a:pt x="1103" y="852"/>
                    <a:pt x="914" y="1009"/>
                    <a:pt x="883" y="1198"/>
                  </a:cubicBezTo>
                  <a:cubicBezTo>
                    <a:pt x="820" y="1482"/>
                    <a:pt x="1040" y="1702"/>
                    <a:pt x="1292" y="1702"/>
                  </a:cubicBezTo>
                  <a:lnTo>
                    <a:pt x="1576" y="1702"/>
                  </a:lnTo>
                  <a:cubicBezTo>
                    <a:pt x="1" y="6491"/>
                    <a:pt x="32" y="6333"/>
                    <a:pt x="32" y="6459"/>
                  </a:cubicBezTo>
                  <a:cubicBezTo>
                    <a:pt x="64" y="7562"/>
                    <a:pt x="1009" y="8444"/>
                    <a:pt x="2112" y="8444"/>
                  </a:cubicBezTo>
                  <a:cubicBezTo>
                    <a:pt x="3277" y="8444"/>
                    <a:pt x="4159" y="7562"/>
                    <a:pt x="4159" y="6459"/>
                  </a:cubicBezTo>
                  <a:cubicBezTo>
                    <a:pt x="4159" y="6333"/>
                    <a:pt x="4222" y="6491"/>
                    <a:pt x="2647" y="1702"/>
                  </a:cubicBezTo>
                  <a:lnTo>
                    <a:pt x="5105" y="1702"/>
                  </a:lnTo>
                  <a:lnTo>
                    <a:pt x="5105" y="7342"/>
                  </a:lnTo>
                  <a:cubicBezTo>
                    <a:pt x="5105" y="7594"/>
                    <a:pt x="5325" y="7783"/>
                    <a:pt x="5546" y="7783"/>
                  </a:cubicBezTo>
                  <a:lnTo>
                    <a:pt x="7247" y="7783"/>
                  </a:lnTo>
                  <a:cubicBezTo>
                    <a:pt x="7499" y="7783"/>
                    <a:pt x="7688" y="7594"/>
                    <a:pt x="7688" y="7342"/>
                  </a:cubicBezTo>
                  <a:lnTo>
                    <a:pt x="7688" y="1702"/>
                  </a:lnTo>
                  <a:lnTo>
                    <a:pt x="10177" y="1702"/>
                  </a:lnTo>
                  <a:cubicBezTo>
                    <a:pt x="8602" y="6491"/>
                    <a:pt x="8633" y="6333"/>
                    <a:pt x="8633" y="6459"/>
                  </a:cubicBezTo>
                  <a:cubicBezTo>
                    <a:pt x="8665" y="7562"/>
                    <a:pt x="9578" y="8444"/>
                    <a:pt x="10681" y="8444"/>
                  </a:cubicBezTo>
                  <a:cubicBezTo>
                    <a:pt x="11815" y="8444"/>
                    <a:pt x="12729" y="7562"/>
                    <a:pt x="12729" y="6459"/>
                  </a:cubicBezTo>
                  <a:cubicBezTo>
                    <a:pt x="12729" y="6333"/>
                    <a:pt x="12760" y="6491"/>
                    <a:pt x="11185" y="1702"/>
                  </a:cubicBezTo>
                  <a:lnTo>
                    <a:pt x="11437" y="1702"/>
                  </a:lnTo>
                  <a:cubicBezTo>
                    <a:pt x="11626" y="1702"/>
                    <a:pt x="11815" y="1576"/>
                    <a:pt x="11847" y="1356"/>
                  </a:cubicBezTo>
                  <a:cubicBezTo>
                    <a:pt x="11910" y="1104"/>
                    <a:pt x="11689" y="852"/>
                    <a:pt x="11437" y="852"/>
                  </a:cubicBezTo>
                  <a:lnTo>
                    <a:pt x="7530" y="852"/>
                  </a:lnTo>
                  <a:cubicBezTo>
                    <a:pt x="7373" y="347"/>
                    <a:pt x="6900" y="1"/>
                    <a:pt x="6333" y="1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57" name="Скругленный прямоугольник 56"/>
          <p:cNvSpPr/>
          <p:nvPr/>
        </p:nvSpPr>
        <p:spPr>
          <a:xfrm>
            <a:off x="2483768" y="4005064"/>
            <a:ext cx="6336704" cy="144016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Порушені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поновлені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судовому порядку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захищаються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відновлюються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судовому порядку.</a:t>
            </a:r>
          </a:p>
        </p:txBody>
      </p:sp>
      <p:grpSp>
        <p:nvGrpSpPr>
          <p:cNvPr id="58" name="Google Shape;5286;p88">
            <a:extLst>
              <a:ext uri="{FF2B5EF4-FFF2-40B4-BE49-F238E27FC236}">
                <a16:creationId xmlns:a16="http://schemas.microsoft.com/office/drawing/2014/main" xmlns="" id="{B916045E-CE6C-4FB2-8E44-F642CC6C9728}"/>
              </a:ext>
            </a:extLst>
          </p:cNvPr>
          <p:cNvGrpSpPr/>
          <p:nvPr/>
        </p:nvGrpSpPr>
        <p:grpSpPr>
          <a:xfrm>
            <a:off x="808078" y="4134912"/>
            <a:ext cx="1082122" cy="1152128"/>
            <a:chOff x="-63679950" y="4093450"/>
            <a:chExt cx="320600" cy="317650"/>
          </a:xfrm>
          <a:solidFill>
            <a:schemeClr val="accent3">
              <a:lumMod val="75000"/>
            </a:schemeClr>
          </a:solidFill>
        </p:grpSpPr>
        <p:sp>
          <p:nvSpPr>
            <p:cNvPr id="59" name="Google Shape;5287;p88">
              <a:extLst>
                <a:ext uri="{FF2B5EF4-FFF2-40B4-BE49-F238E27FC236}">
                  <a16:creationId xmlns:a16="http://schemas.microsoft.com/office/drawing/2014/main" xmlns="" id="{B8B69A88-42D5-4A41-9C26-22DCF8917D37}"/>
                </a:ext>
              </a:extLst>
            </p:cNvPr>
            <p:cNvSpPr/>
            <p:nvPr/>
          </p:nvSpPr>
          <p:spPr>
            <a:xfrm>
              <a:off x="-63595650" y="4093450"/>
              <a:ext cx="236300" cy="230425"/>
            </a:xfrm>
            <a:custGeom>
              <a:avLst/>
              <a:gdLst/>
              <a:ahLst/>
              <a:cxnLst/>
              <a:rect l="l" t="t" r="r" b="b"/>
              <a:pathLst>
                <a:path w="9452" h="9217" extrusionOk="0">
                  <a:moveTo>
                    <a:pt x="3387" y="836"/>
                  </a:moveTo>
                  <a:cubicBezTo>
                    <a:pt x="3497" y="836"/>
                    <a:pt x="3607" y="875"/>
                    <a:pt x="3686" y="954"/>
                  </a:cubicBezTo>
                  <a:cubicBezTo>
                    <a:pt x="3844" y="1111"/>
                    <a:pt x="3844" y="1395"/>
                    <a:pt x="3686" y="1553"/>
                  </a:cubicBezTo>
                  <a:lnTo>
                    <a:pt x="1638" y="3600"/>
                  </a:lnTo>
                  <a:cubicBezTo>
                    <a:pt x="1560" y="3679"/>
                    <a:pt x="1449" y="3718"/>
                    <a:pt x="1339" y="3718"/>
                  </a:cubicBezTo>
                  <a:cubicBezTo>
                    <a:pt x="1229" y="3718"/>
                    <a:pt x="1118" y="3679"/>
                    <a:pt x="1040" y="3600"/>
                  </a:cubicBezTo>
                  <a:cubicBezTo>
                    <a:pt x="882" y="3443"/>
                    <a:pt x="882" y="3159"/>
                    <a:pt x="1040" y="3002"/>
                  </a:cubicBezTo>
                  <a:lnTo>
                    <a:pt x="3088" y="954"/>
                  </a:lnTo>
                  <a:cubicBezTo>
                    <a:pt x="3166" y="875"/>
                    <a:pt x="3277" y="836"/>
                    <a:pt x="3387" y="836"/>
                  </a:cubicBezTo>
                  <a:close/>
                  <a:moveTo>
                    <a:pt x="8081" y="5530"/>
                  </a:moveTo>
                  <a:cubicBezTo>
                    <a:pt x="8191" y="5530"/>
                    <a:pt x="8302" y="5569"/>
                    <a:pt x="8380" y="5648"/>
                  </a:cubicBezTo>
                  <a:cubicBezTo>
                    <a:pt x="8538" y="5806"/>
                    <a:pt x="8538" y="6089"/>
                    <a:pt x="8380" y="6247"/>
                  </a:cubicBezTo>
                  <a:lnTo>
                    <a:pt x="6333" y="8295"/>
                  </a:lnTo>
                  <a:cubicBezTo>
                    <a:pt x="6254" y="8358"/>
                    <a:pt x="6143" y="8389"/>
                    <a:pt x="6033" y="8389"/>
                  </a:cubicBezTo>
                  <a:cubicBezTo>
                    <a:pt x="5923" y="8389"/>
                    <a:pt x="5813" y="8358"/>
                    <a:pt x="5734" y="8295"/>
                  </a:cubicBezTo>
                  <a:cubicBezTo>
                    <a:pt x="5576" y="8137"/>
                    <a:pt x="5576" y="7853"/>
                    <a:pt x="5734" y="7696"/>
                  </a:cubicBezTo>
                  <a:lnTo>
                    <a:pt x="7782" y="5648"/>
                  </a:lnTo>
                  <a:cubicBezTo>
                    <a:pt x="7861" y="5569"/>
                    <a:pt x="7971" y="5530"/>
                    <a:pt x="8081" y="5530"/>
                  </a:cubicBezTo>
                  <a:close/>
                  <a:moveTo>
                    <a:pt x="3414" y="1"/>
                  </a:moveTo>
                  <a:cubicBezTo>
                    <a:pt x="3095" y="1"/>
                    <a:pt x="2772" y="119"/>
                    <a:pt x="2520" y="355"/>
                  </a:cubicBezTo>
                  <a:lnTo>
                    <a:pt x="473" y="2403"/>
                  </a:lnTo>
                  <a:cubicBezTo>
                    <a:pt x="0" y="2876"/>
                    <a:pt x="0" y="3663"/>
                    <a:pt x="473" y="4199"/>
                  </a:cubicBezTo>
                  <a:cubicBezTo>
                    <a:pt x="700" y="4406"/>
                    <a:pt x="1008" y="4544"/>
                    <a:pt x="1345" y="4544"/>
                  </a:cubicBezTo>
                  <a:cubicBezTo>
                    <a:pt x="1522" y="4544"/>
                    <a:pt x="1706" y="4506"/>
                    <a:pt x="1890" y="4419"/>
                  </a:cubicBezTo>
                  <a:lnTo>
                    <a:pt x="4915" y="7444"/>
                  </a:lnTo>
                  <a:cubicBezTo>
                    <a:pt x="4663" y="7980"/>
                    <a:pt x="4789" y="8515"/>
                    <a:pt x="5135" y="8862"/>
                  </a:cubicBezTo>
                  <a:cubicBezTo>
                    <a:pt x="5372" y="9098"/>
                    <a:pt x="5687" y="9216"/>
                    <a:pt x="6010" y="9216"/>
                  </a:cubicBezTo>
                  <a:cubicBezTo>
                    <a:pt x="6333" y="9216"/>
                    <a:pt x="6663" y="9098"/>
                    <a:pt x="6931" y="8862"/>
                  </a:cubicBezTo>
                  <a:lnTo>
                    <a:pt x="8979" y="6814"/>
                  </a:lnTo>
                  <a:cubicBezTo>
                    <a:pt x="9452" y="6341"/>
                    <a:pt x="9452" y="5554"/>
                    <a:pt x="8979" y="5050"/>
                  </a:cubicBezTo>
                  <a:cubicBezTo>
                    <a:pt x="8757" y="4828"/>
                    <a:pt x="8445" y="4696"/>
                    <a:pt x="8117" y="4696"/>
                  </a:cubicBezTo>
                  <a:cubicBezTo>
                    <a:pt x="7933" y="4696"/>
                    <a:pt x="7743" y="4738"/>
                    <a:pt x="7561" y="4829"/>
                  </a:cubicBezTo>
                  <a:lnTo>
                    <a:pt x="4505" y="1773"/>
                  </a:lnTo>
                  <a:cubicBezTo>
                    <a:pt x="4757" y="1269"/>
                    <a:pt x="4631" y="733"/>
                    <a:pt x="4285" y="355"/>
                  </a:cubicBezTo>
                  <a:cubicBezTo>
                    <a:pt x="4048" y="119"/>
                    <a:pt x="3733" y="1"/>
                    <a:pt x="34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5288;p88">
              <a:extLst>
                <a:ext uri="{FF2B5EF4-FFF2-40B4-BE49-F238E27FC236}">
                  <a16:creationId xmlns:a16="http://schemas.microsoft.com/office/drawing/2014/main" xmlns="" id="{03817273-202E-4754-8D35-598A6EF8441F}"/>
                </a:ext>
              </a:extLst>
            </p:cNvPr>
            <p:cNvSpPr/>
            <p:nvPr/>
          </p:nvSpPr>
          <p:spPr>
            <a:xfrm>
              <a:off x="-63679950" y="4233850"/>
              <a:ext cx="177250" cy="177250"/>
            </a:xfrm>
            <a:custGeom>
              <a:avLst/>
              <a:gdLst/>
              <a:ahLst/>
              <a:cxnLst/>
              <a:rect l="l" t="t" r="r" b="b"/>
              <a:pathLst>
                <a:path w="7090" h="7090" extrusionOk="0">
                  <a:moveTo>
                    <a:pt x="5325" y="1"/>
                  </a:moveTo>
                  <a:lnTo>
                    <a:pt x="4160" y="1166"/>
                  </a:lnTo>
                  <a:cubicBezTo>
                    <a:pt x="4081" y="1088"/>
                    <a:pt x="3971" y="1048"/>
                    <a:pt x="3860" y="1048"/>
                  </a:cubicBezTo>
                  <a:cubicBezTo>
                    <a:pt x="3750" y="1048"/>
                    <a:pt x="3640" y="1088"/>
                    <a:pt x="3561" y="1166"/>
                  </a:cubicBezTo>
                  <a:lnTo>
                    <a:pt x="474" y="4254"/>
                  </a:lnTo>
                  <a:cubicBezTo>
                    <a:pt x="159" y="4569"/>
                    <a:pt x="1" y="4947"/>
                    <a:pt x="1" y="5419"/>
                  </a:cubicBezTo>
                  <a:cubicBezTo>
                    <a:pt x="1" y="5861"/>
                    <a:pt x="159" y="6302"/>
                    <a:pt x="474" y="6617"/>
                  </a:cubicBezTo>
                  <a:cubicBezTo>
                    <a:pt x="789" y="6932"/>
                    <a:pt x="1214" y="7089"/>
                    <a:pt x="1639" y="7089"/>
                  </a:cubicBezTo>
                  <a:cubicBezTo>
                    <a:pt x="2065" y="7089"/>
                    <a:pt x="2490" y="6932"/>
                    <a:pt x="2805" y="6617"/>
                  </a:cubicBezTo>
                  <a:lnTo>
                    <a:pt x="5892" y="3529"/>
                  </a:lnTo>
                  <a:cubicBezTo>
                    <a:pt x="6081" y="3372"/>
                    <a:pt x="6081" y="3088"/>
                    <a:pt x="5924" y="2931"/>
                  </a:cubicBezTo>
                  <a:lnTo>
                    <a:pt x="7090" y="1765"/>
                  </a:lnTo>
                  <a:lnTo>
                    <a:pt x="532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5289;p88">
              <a:extLst>
                <a:ext uri="{FF2B5EF4-FFF2-40B4-BE49-F238E27FC236}">
                  <a16:creationId xmlns:a16="http://schemas.microsoft.com/office/drawing/2014/main" xmlns="" id="{6AF73C74-87BA-41D4-99E3-EF2A1790FBB8}"/>
                </a:ext>
              </a:extLst>
            </p:cNvPr>
            <p:cNvSpPr/>
            <p:nvPr/>
          </p:nvSpPr>
          <p:spPr>
            <a:xfrm>
              <a:off x="-63548400" y="4348850"/>
              <a:ext cx="185900" cy="62250"/>
            </a:xfrm>
            <a:custGeom>
              <a:avLst/>
              <a:gdLst/>
              <a:ahLst/>
              <a:cxnLst/>
              <a:rect l="l" t="t" r="r" b="b"/>
              <a:pathLst>
                <a:path w="7436" h="2490" extrusionOk="0">
                  <a:moveTo>
                    <a:pt x="2048" y="0"/>
                  </a:moveTo>
                  <a:cubicBezTo>
                    <a:pt x="1355" y="0"/>
                    <a:pt x="819" y="536"/>
                    <a:pt x="819" y="1229"/>
                  </a:cubicBezTo>
                  <a:lnTo>
                    <a:pt x="819" y="1639"/>
                  </a:lnTo>
                  <a:lnTo>
                    <a:pt x="410" y="1639"/>
                  </a:lnTo>
                  <a:cubicBezTo>
                    <a:pt x="189" y="1639"/>
                    <a:pt x="0" y="1859"/>
                    <a:pt x="0" y="2048"/>
                  </a:cubicBezTo>
                  <a:cubicBezTo>
                    <a:pt x="0" y="2269"/>
                    <a:pt x="189" y="2489"/>
                    <a:pt x="410" y="2489"/>
                  </a:cubicBezTo>
                  <a:lnTo>
                    <a:pt x="7026" y="2489"/>
                  </a:lnTo>
                  <a:cubicBezTo>
                    <a:pt x="7278" y="2489"/>
                    <a:pt x="7435" y="2269"/>
                    <a:pt x="7435" y="2048"/>
                  </a:cubicBezTo>
                  <a:cubicBezTo>
                    <a:pt x="7435" y="1859"/>
                    <a:pt x="7246" y="1639"/>
                    <a:pt x="6994" y="1639"/>
                  </a:cubicBezTo>
                  <a:lnTo>
                    <a:pt x="6616" y="1639"/>
                  </a:lnTo>
                  <a:lnTo>
                    <a:pt x="6616" y="1229"/>
                  </a:lnTo>
                  <a:cubicBezTo>
                    <a:pt x="6616" y="536"/>
                    <a:pt x="6049" y="0"/>
                    <a:pt x="5356" y="0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92615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618</TotalTime>
  <Words>1559</Words>
  <Application>Microsoft Office PowerPoint</Application>
  <PresentationFormat>Экран (4:3)</PresentationFormat>
  <Paragraphs>183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Екологічні права  та обов’язки громадян</vt:lpstr>
      <vt:lpstr>Нормативно-правові акти національного прироохоронного законодавства та міжнародні документи у сфері екології </vt:lpstr>
      <vt:lpstr>Орухська конвенція 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Екологічні права  та обов’язки громадян</dc:title>
  <dc:creator>Петренко Марина Анатоліївна</dc:creator>
  <cp:lastModifiedBy>Петренко Марина Анатоліївна</cp:lastModifiedBy>
  <cp:revision>38</cp:revision>
  <dcterms:created xsi:type="dcterms:W3CDTF">2021-01-04T10:40:59Z</dcterms:created>
  <dcterms:modified xsi:type="dcterms:W3CDTF">2021-01-18T14:40:43Z</dcterms:modified>
</cp:coreProperties>
</file>